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72" r:id="rId5"/>
    <p:sldMasterId id="2147483793" r:id="rId6"/>
    <p:sldMasterId id="2147483809" r:id="rId7"/>
  </p:sldMasterIdLst>
  <p:notesMasterIdLst>
    <p:notesMasterId r:id="rId11"/>
  </p:notesMasterIdLst>
  <p:handoutMasterIdLst>
    <p:handoutMasterId r:id="rId12"/>
  </p:handoutMasterIdLst>
  <p:sldIdLst>
    <p:sldId id="293" r:id="rId8"/>
    <p:sldId id="280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96"/>
    <a:srgbClr val="090095"/>
    <a:srgbClr val="2349E3"/>
    <a:srgbClr val="1938FF"/>
    <a:srgbClr val="1938B3"/>
    <a:srgbClr val="0A3396"/>
    <a:srgbClr val="233881"/>
    <a:srgbClr val="002060"/>
    <a:srgbClr val="FFFFFF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005" autoAdjust="0"/>
  </p:normalViewPr>
  <p:slideViewPr>
    <p:cSldViewPr snapToGrid="0">
      <p:cViewPr>
        <p:scale>
          <a:sx n="73" d="100"/>
          <a:sy n="73" d="100"/>
        </p:scale>
        <p:origin x="-1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hssen NEMRI BEN AICHA" userId="80790c5d-37b4-4fdd-8b40-3a60057755f2" providerId="ADAL" clId="{972C7894-BDD7-4465-9F1F-6989B4422985}"/>
    <pc:docChg chg="modMainMaster">
      <pc:chgData name="Ihssen NEMRI BEN AICHA" userId="80790c5d-37b4-4fdd-8b40-3a60057755f2" providerId="ADAL" clId="{972C7894-BDD7-4465-9F1F-6989B4422985}" dt="2021-08-23T14:27:15.943" v="63" actId="20577"/>
      <pc:docMkLst>
        <pc:docMk/>
      </pc:docMkLst>
      <pc:sldMasterChg chg="modSp mod modSldLayout">
        <pc:chgData name="Ihssen NEMRI BEN AICHA" userId="80790c5d-37b4-4fdd-8b40-3a60057755f2" providerId="ADAL" clId="{972C7894-BDD7-4465-9F1F-6989B4422985}" dt="2021-08-23T14:25:54.553" v="31" actId="20577"/>
        <pc:sldMasterMkLst>
          <pc:docMk/>
          <pc:sldMasterMk cId="545781281" sldId="2147483750"/>
        </pc:sldMasterMkLst>
        <pc:spChg chg="mod">
          <ac:chgData name="Ihssen NEMRI BEN AICHA" userId="80790c5d-37b4-4fdd-8b40-3a60057755f2" providerId="ADAL" clId="{972C7894-BDD7-4465-9F1F-6989B4422985}" dt="2021-08-23T14:25:54.553" v="31" actId="20577"/>
          <ac:spMkLst>
            <pc:docMk/>
            <pc:sldMasterMk cId="545781281" sldId="2147483750"/>
            <ac:spMk id="9" creationId="{92EEA46C-ABEE-3B49-9A94-D92E0FE047BC}"/>
          </ac:spMkLst>
        </pc:spChg>
        <pc:sldLayoutChg chg="modSp mod">
          <pc:chgData name="Ihssen NEMRI BEN AICHA" userId="80790c5d-37b4-4fdd-8b40-3a60057755f2" providerId="ADAL" clId="{972C7894-BDD7-4465-9F1F-6989B4422985}" dt="2021-08-23T14:23:54.496" v="0" actId="20577"/>
          <pc:sldLayoutMkLst>
            <pc:docMk/>
            <pc:sldMasterMk cId="545781281" sldId="2147483750"/>
            <pc:sldLayoutMk cId="3436938737" sldId="2147483764"/>
          </pc:sldLayoutMkLst>
          <pc:spChg chg="mod">
            <ac:chgData name="Ihssen NEMRI BEN AICHA" userId="80790c5d-37b4-4fdd-8b40-3a60057755f2" providerId="ADAL" clId="{972C7894-BDD7-4465-9F1F-6989B4422985}" dt="2021-08-23T14:23:54.496" v="0" actId="20577"/>
            <ac:spMkLst>
              <pc:docMk/>
              <pc:sldMasterMk cId="545781281" sldId="2147483750"/>
              <pc:sldLayoutMk cId="3436938737" sldId="2147483764"/>
              <ac:spMk id="6" creationId="{2A786D32-B8DC-4CF3-A03E-BF4E357A1884}"/>
            </ac:spMkLst>
          </pc:spChg>
        </pc:sldLayoutChg>
      </pc:sldMasterChg>
      <pc:sldMasterChg chg="modSp mod">
        <pc:chgData name="Ihssen NEMRI BEN AICHA" userId="80790c5d-37b4-4fdd-8b40-3a60057755f2" providerId="ADAL" clId="{972C7894-BDD7-4465-9F1F-6989B4422985}" dt="2021-08-23T14:27:15.943" v="63" actId="20577"/>
        <pc:sldMasterMkLst>
          <pc:docMk/>
          <pc:sldMasterMk cId="3772094030" sldId="2147483793"/>
        </pc:sldMasterMkLst>
        <pc:spChg chg="mod">
          <ac:chgData name="Ihssen NEMRI BEN AICHA" userId="80790c5d-37b4-4fdd-8b40-3a60057755f2" providerId="ADAL" clId="{972C7894-BDD7-4465-9F1F-6989B4422985}" dt="2021-08-23T14:27:15.943" v="63" actId="20577"/>
          <ac:spMkLst>
            <pc:docMk/>
            <pc:sldMasterMk cId="3772094030" sldId="2147483793"/>
            <ac:spMk id="4" creationId="{05DA12A9-4909-7D44-809F-8ACB8F415C2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01/10/2021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xmlns="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xmlns="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xmlns="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xmlns="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xmlns="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xmlns="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xmlns="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xmlns="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xmlns="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xmlns="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xmlns="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xmlns="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xmlns="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xmlns="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xmlns="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xmlns="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xmlns="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xmlns="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xmlns="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xmlns="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xmlns="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xmlns="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xmlns="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xmlns="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xmlns="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xmlns="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xmlns="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xmlns="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xmlns="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xmlns="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xmlns="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xmlns="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xmlns="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xmlns="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xmlns="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xmlns="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xmlns="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xmlns="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xmlns="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xmlns="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xmlns="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xmlns="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xmlns="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xmlns="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xmlns="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xmlns="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xmlns="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xmlns="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xmlns="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xmlns="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xmlns="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xmlns="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xmlns="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xmlns="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xmlns="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xmlns="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xmlns="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xmlns="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xmlns="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xmlns="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xmlns="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xmlns="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xmlns="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xmlns="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xmlns="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xmlns="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xmlns="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xmlns="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xmlns="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xmlns="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xmlns="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xmlns="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xmlns="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xmlns="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xmlns="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xmlns="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xmlns="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xmlns="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xmlns="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xmlns="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xmlns="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xmlns="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xmlns="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xmlns="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xmlns="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xmlns="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xmlns="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xmlns="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xmlns="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xmlns="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xmlns="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xmlns="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xmlns="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xmlns="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xmlns="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xmlns="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xmlns="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xmlns="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xmlns="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xmlns="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xmlns="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xmlns="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xmlns="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xmlns="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xmlns="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xmlns="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xmlns="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xmlns="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xmlns="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xmlns="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xmlns="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xmlns="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xmlns="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xmlns="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xmlns="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xmlns="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xmlns="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xmlns="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xmlns="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xmlns="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xmlns="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xmlns="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xmlns="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xmlns="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xmlns="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xmlns="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xmlns="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xmlns="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xmlns="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xmlns="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xmlns="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xmlns="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xmlns="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xmlns="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xmlns="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xmlns="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xmlns="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xmlns="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xmlns="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xmlns="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tx1"/>
                </a:solidFill>
              </a:rPr>
              <a:t>SNR 2021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xmlns="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bg1"/>
                </a:solidFill>
              </a:rPr>
              <a:t>SNR 2021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7D6C13C-99EB-5443-AA85-B2461218A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xmlns="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D32FE82-AEA6-4A55-856E-579EDD1B10D4}"/>
              </a:ext>
            </a:extLst>
          </p:cNvPr>
          <p:cNvSpPr/>
          <p:nvPr/>
        </p:nvSpPr>
        <p:spPr>
          <a:xfrm>
            <a:off x="1882816" y="2723610"/>
            <a:ext cx="8426369" cy="1149532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882816" y="299942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A0096"/>
                </a:solidFill>
                <a:latin typeface="Montserrat" panose="00000800000000000000" pitchFamily="2" charset="0"/>
              </a:rPr>
              <a:t>STAGES NATIONAUX DE RENTREE 2021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078E40A-6D3C-F947-AB65-EDFB398C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Lutte contre les violences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7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fr-FR" dirty="0"/>
              <a:t>Lutte contre les violences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/>
            <a:endParaRPr lang="fr-FR" sz="1600" dirty="0"/>
          </a:p>
          <a:p>
            <a:pPr marL="0"/>
            <a:r>
              <a:rPr lang="fr-FR" sz="1600" dirty="0"/>
              <a:t>https://</a:t>
            </a:r>
            <a:r>
              <a:rPr lang="fr-FR" sz="1600" dirty="0" err="1"/>
              <a:t>www.ffjudo.com</a:t>
            </a:r>
            <a:r>
              <a:rPr lang="fr-FR" sz="1600" dirty="0"/>
              <a:t>/judo-et-da-propres</a:t>
            </a:r>
            <a:endParaRPr lang="pt-BR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b="1" dirty="0"/>
              <a:t>Objectif : protéger l’ensemble de nos protagonistes des prédateurs 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dirty="0"/>
              <a:t>Les pratiquant(e)s bien sur, les encadrants, les clubs et la Fédération.</a:t>
            </a: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fr-FR" sz="16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b="1" dirty="0"/>
              <a:t>Et éradiquer les différentes formes de violences :</a:t>
            </a:r>
            <a:endParaRPr lang="fr-FR" sz="1600" dirty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fr-FR" sz="1600" dirty="0"/>
              <a:t>Violences sexuelles, violences physiques ou morales, (cyber) harcèlement, dopage, radicalisation, etc.</a:t>
            </a:r>
          </a:p>
          <a:p>
            <a:pPr marL="285750" indent="-285750">
              <a:spcBef>
                <a:spcPts val="800"/>
              </a:spcBef>
              <a:buClr>
                <a:schemeClr val="dk1"/>
              </a:buClr>
              <a:buSzPts val="1100"/>
              <a:buFontTx/>
              <a:buChar char="-"/>
            </a:pPr>
            <a:endParaRPr lang="fr-FR" sz="16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b="1" dirty="0"/>
              <a:t>Mise en place du référent violence formé au sein de chaque territoire 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b="1" dirty="0"/>
              <a:t>Nom du référent de la ligue :</a:t>
            </a:r>
          </a:p>
          <a:p>
            <a:pPr marL="0" indent="0">
              <a:buNone/>
            </a:pPr>
            <a:r>
              <a:rPr lang="fr-FR" b="1" dirty="0"/>
              <a:t>Mail :</a:t>
            </a:r>
          </a:p>
          <a:p>
            <a:pPr marL="0" indent="0">
              <a:buNone/>
            </a:pPr>
            <a:r>
              <a:rPr lang="fr-FR" b="1" dirty="0"/>
              <a:t>Tél : </a:t>
            </a:r>
            <a:endParaRPr lang="pt-BR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fr-FR" sz="1600" dirty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fr-FR" sz="1600" b="1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9BC8CC6-4220-459C-A3CB-09C6565647C3}"/>
              </a:ext>
            </a:extLst>
          </p:cNvPr>
          <p:cNvCxnSpPr>
            <a:cxnSpLocks/>
          </p:cNvCxnSpPr>
          <p:nvPr/>
        </p:nvCxnSpPr>
        <p:spPr>
          <a:xfrm>
            <a:off x="5772417" y="5044193"/>
            <a:ext cx="611999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2DAD040-2256-E44A-B8CB-67CD2AD5F329}"/>
              </a:ext>
            </a:extLst>
          </p:cNvPr>
          <p:cNvGrpSpPr/>
          <p:nvPr/>
        </p:nvGrpSpPr>
        <p:grpSpPr>
          <a:xfrm>
            <a:off x="2492224" y="5461903"/>
            <a:ext cx="424567" cy="424567"/>
            <a:chOff x="2492224" y="5461903"/>
            <a:chExt cx="424567" cy="424567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CCE13E45-E273-4FE1-9657-3520CCD61FE5}"/>
                </a:ext>
              </a:extLst>
            </p:cNvPr>
            <p:cNvSpPr/>
            <p:nvPr/>
          </p:nvSpPr>
          <p:spPr>
            <a:xfrm>
              <a:off x="2492224" y="5461903"/>
              <a:ext cx="424567" cy="424567"/>
            </a:xfrm>
            <a:prstGeom prst="ellipse">
              <a:avLst/>
            </a:prstGeom>
            <a:solidFill>
              <a:srgbClr val="0A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oogle Shape;1131;p50">
              <a:extLst>
                <a:ext uri="{FF2B5EF4-FFF2-40B4-BE49-F238E27FC236}">
                  <a16:creationId xmlns:a16="http://schemas.microsoft.com/office/drawing/2014/main" xmlns="" id="{B0A1DEF4-FD2B-4FAE-9933-8EB6FEBDCAA8}"/>
                </a:ext>
              </a:extLst>
            </p:cNvPr>
            <p:cNvGrpSpPr/>
            <p:nvPr/>
          </p:nvGrpSpPr>
          <p:grpSpPr>
            <a:xfrm rot="20350701">
              <a:off x="2590617" y="5572616"/>
              <a:ext cx="227780" cy="207811"/>
              <a:chOff x="6625350" y="1613750"/>
              <a:chExt cx="480525" cy="438400"/>
            </a:xfrm>
            <a:solidFill>
              <a:schemeClr val="bg1"/>
            </a:solidFill>
          </p:grpSpPr>
          <p:sp>
            <p:nvSpPr>
              <p:cNvPr id="25" name="Google Shape;1132;p50">
                <a:extLst>
                  <a:ext uri="{FF2B5EF4-FFF2-40B4-BE49-F238E27FC236}">
                    <a16:creationId xmlns:a16="http://schemas.microsoft.com/office/drawing/2014/main" xmlns="" id="{FB688EF6-639C-4049-892F-6F0874133100}"/>
                  </a:ext>
                </a:extLst>
              </p:cNvPr>
              <p:cNvSpPr/>
              <p:nvPr/>
            </p:nvSpPr>
            <p:spPr>
              <a:xfrm>
                <a:off x="6670525" y="1887275"/>
                <a:ext cx="11787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595" extrusionOk="0">
                    <a:moveTo>
                      <a:pt x="0" y="1"/>
                    </a:moveTo>
                    <a:lnTo>
                      <a:pt x="538" y="6058"/>
                    </a:lnTo>
                    <a:lnTo>
                      <a:pt x="562" y="6180"/>
                    </a:lnTo>
                    <a:lnTo>
                      <a:pt x="587" y="6277"/>
                    </a:lnTo>
                    <a:lnTo>
                      <a:pt x="660" y="6351"/>
                    </a:lnTo>
                    <a:lnTo>
                      <a:pt x="733" y="6448"/>
                    </a:lnTo>
                    <a:lnTo>
                      <a:pt x="806" y="6497"/>
                    </a:lnTo>
                    <a:lnTo>
                      <a:pt x="904" y="6546"/>
                    </a:lnTo>
                    <a:lnTo>
                      <a:pt x="1002" y="6571"/>
                    </a:lnTo>
                    <a:lnTo>
                      <a:pt x="1124" y="6595"/>
                    </a:lnTo>
                    <a:lnTo>
                      <a:pt x="4128" y="6595"/>
                    </a:lnTo>
                    <a:lnTo>
                      <a:pt x="4274" y="6571"/>
                    </a:lnTo>
                    <a:lnTo>
                      <a:pt x="4397" y="6522"/>
                    </a:lnTo>
                    <a:lnTo>
                      <a:pt x="4494" y="6473"/>
                    </a:lnTo>
                    <a:lnTo>
                      <a:pt x="4592" y="6375"/>
                    </a:lnTo>
                    <a:lnTo>
                      <a:pt x="4665" y="6253"/>
                    </a:lnTo>
                    <a:lnTo>
                      <a:pt x="4714" y="6155"/>
                    </a:lnTo>
                    <a:lnTo>
                      <a:pt x="4714" y="6009"/>
                    </a:lnTo>
                    <a:lnTo>
                      <a:pt x="4714" y="5887"/>
                    </a:lnTo>
                    <a:lnTo>
                      <a:pt x="3713" y="123"/>
                    </a:lnTo>
                    <a:lnTo>
                      <a:pt x="2589" y="50"/>
                    </a:lnTo>
                    <a:lnTo>
                      <a:pt x="1637" y="2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Google Shape;1133;p50">
                <a:extLst>
                  <a:ext uri="{FF2B5EF4-FFF2-40B4-BE49-F238E27FC236}">
                    <a16:creationId xmlns:a16="http://schemas.microsoft.com/office/drawing/2014/main" xmlns="" id="{6C628BBF-F68C-482F-A41C-C5799A963F3A}"/>
                  </a:ext>
                </a:extLst>
              </p:cNvPr>
              <p:cNvSpPr/>
              <p:nvPr/>
            </p:nvSpPr>
            <p:spPr>
              <a:xfrm>
                <a:off x="7075950" y="1754175"/>
                <a:ext cx="29925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3982" extrusionOk="0">
                    <a:moveTo>
                      <a:pt x="0" y="1"/>
                    </a:moveTo>
                    <a:lnTo>
                      <a:pt x="0" y="3981"/>
                    </a:lnTo>
                    <a:lnTo>
                      <a:pt x="269" y="3811"/>
                    </a:lnTo>
                    <a:lnTo>
                      <a:pt x="489" y="3615"/>
                    </a:lnTo>
                    <a:lnTo>
                      <a:pt x="684" y="3420"/>
                    </a:lnTo>
                    <a:lnTo>
                      <a:pt x="855" y="3176"/>
                    </a:lnTo>
                    <a:lnTo>
                      <a:pt x="1002" y="2907"/>
                    </a:lnTo>
                    <a:lnTo>
                      <a:pt x="1099" y="2614"/>
                    </a:lnTo>
                    <a:lnTo>
                      <a:pt x="1173" y="2296"/>
                    </a:lnTo>
                    <a:lnTo>
                      <a:pt x="1197" y="1979"/>
                    </a:lnTo>
                    <a:lnTo>
                      <a:pt x="1173" y="1661"/>
                    </a:lnTo>
                    <a:lnTo>
                      <a:pt x="1099" y="1368"/>
                    </a:lnTo>
                    <a:lnTo>
                      <a:pt x="1002" y="1075"/>
                    </a:lnTo>
                    <a:lnTo>
                      <a:pt x="855" y="806"/>
                    </a:lnTo>
                    <a:lnTo>
                      <a:pt x="684" y="562"/>
                    </a:lnTo>
                    <a:lnTo>
                      <a:pt x="489" y="342"/>
                    </a:lnTo>
                    <a:lnTo>
                      <a:pt x="269" y="17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Google Shape;1134;p50">
                <a:extLst>
                  <a:ext uri="{FF2B5EF4-FFF2-40B4-BE49-F238E27FC236}">
                    <a16:creationId xmlns:a16="http://schemas.microsoft.com/office/drawing/2014/main" xmlns="" id="{F7EBF488-E0B4-4684-871C-FC0A56DAF27A}"/>
                  </a:ext>
                </a:extLst>
              </p:cNvPr>
              <p:cNvSpPr/>
              <p:nvPr/>
            </p:nvSpPr>
            <p:spPr>
              <a:xfrm>
                <a:off x="6625350" y="1729750"/>
                <a:ext cx="977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5887" extrusionOk="0">
                    <a:moveTo>
                      <a:pt x="3908" y="1"/>
                    </a:moveTo>
                    <a:lnTo>
                      <a:pt x="2711" y="25"/>
                    </a:lnTo>
                    <a:lnTo>
                      <a:pt x="1759" y="25"/>
                    </a:lnTo>
                    <a:lnTo>
                      <a:pt x="1588" y="49"/>
                    </a:lnTo>
                    <a:lnTo>
                      <a:pt x="1417" y="74"/>
                    </a:lnTo>
                    <a:lnTo>
                      <a:pt x="1246" y="123"/>
                    </a:lnTo>
                    <a:lnTo>
                      <a:pt x="1099" y="172"/>
                    </a:lnTo>
                    <a:lnTo>
                      <a:pt x="953" y="245"/>
                    </a:lnTo>
                    <a:lnTo>
                      <a:pt x="806" y="343"/>
                    </a:lnTo>
                    <a:lnTo>
                      <a:pt x="660" y="440"/>
                    </a:lnTo>
                    <a:lnTo>
                      <a:pt x="537" y="562"/>
                    </a:lnTo>
                    <a:lnTo>
                      <a:pt x="415" y="684"/>
                    </a:lnTo>
                    <a:lnTo>
                      <a:pt x="318" y="831"/>
                    </a:lnTo>
                    <a:lnTo>
                      <a:pt x="220" y="978"/>
                    </a:lnTo>
                    <a:lnTo>
                      <a:pt x="147" y="1124"/>
                    </a:lnTo>
                    <a:lnTo>
                      <a:pt x="73" y="1295"/>
                    </a:lnTo>
                    <a:lnTo>
                      <a:pt x="49" y="1442"/>
                    </a:lnTo>
                    <a:lnTo>
                      <a:pt x="0" y="1613"/>
                    </a:lnTo>
                    <a:lnTo>
                      <a:pt x="0" y="1783"/>
                    </a:lnTo>
                    <a:lnTo>
                      <a:pt x="0" y="4128"/>
                    </a:lnTo>
                    <a:lnTo>
                      <a:pt x="0" y="4299"/>
                    </a:lnTo>
                    <a:lnTo>
                      <a:pt x="49" y="4446"/>
                    </a:lnTo>
                    <a:lnTo>
                      <a:pt x="73" y="4617"/>
                    </a:lnTo>
                    <a:lnTo>
                      <a:pt x="147" y="4763"/>
                    </a:lnTo>
                    <a:lnTo>
                      <a:pt x="220" y="4934"/>
                    </a:lnTo>
                    <a:lnTo>
                      <a:pt x="318" y="5081"/>
                    </a:lnTo>
                    <a:lnTo>
                      <a:pt x="415" y="5203"/>
                    </a:lnTo>
                    <a:lnTo>
                      <a:pt x="537" y="5325"/>
                    </a:lnTo>
                    <a:lnTo>
                      <a:pt x="660" y="5447"/>
                    </a:lnTo>
                    <a:lnTo>
                      <a:pt x="806" y="5545"/>
                    </a:lnTo>
                    <a:lnTo>
                      <a:pt x="953" y="5642"/>
                    </a:lnTo>
                    <a:lnTo>
                      <a:pt x="1099" y="5716"/>
                    </a:lnTo>
                    <a:lnTo>
                      <a:pt x="1246" y="5789"/>
                    </a:lnTo>
                    <a:lnTo>
                      <a:pt x="1417" y="5838"/>
                    </a:lnTo>
                    <a:lnTo>
                      <a:pt x="1588" y="5862"/>
                    </a:lnTo>
                    <a:lnTo>
                      <a:pt x="1759" y="5862"/>
                    </a:lnTo>
                    <a:lnTo>
                      <a:pt x="2711" y="5887"/>
                    </a:lnTo>
                    <a:lnTo>
                      <a:pt x="3908" y="5887"/>
                    </a:lnTo>
                    <a:lnTo>
                      <a:pt x="390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Google Shape;1135;p50">
                <a:extLst>
                  <a:ext uri="{FF2B5EF4-FFF2-40B4-BE49-F238E27FC236}">
                    <a16:creationId xmlns:a16="http://schemas.microsoft.com/office/drawing/2014/main" xmlns="" id="{75FCB6E2-6A97-4D11-BF6D-F5E71E1BFF47}"/>
                  </a:ext>
                </a:extLst>
              </p:cNvPr>
              <p:cNvSpPr/>
              <p:nvPr/>
            </p:nvSpPr>
            <p:spPr>
              <a:xfrm>
                <a:off x="6736475" y="1638175"/>
                <a:ext cx="279650" cy="330325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3213" extrusionOk="0">
                    <a:moveTo>
                      <a:pt x="11186" y="0"/>
                    </a:moveTo>
                    <a:lnTo>
                      <a:pt x="10771" y="342"/>
                    </a:lnTo>
                    <a:lnTo>
                      <a:pt x="10380" y="635"/>
                    </a:lnTo>
                    <a:lnTo>
                      <a:pt x="9940" y="904"/>
                    </a:lnTo>
                    <a:lnTo>
                      <a:pt x="9525" y="1172"/>
                    </a:lnTo>
                    <a:lnTo>
                      <a:pt x="9110" y="1417"/>
                    </a:lnTo>
                    <a:lnTo>
                      <a:pt x="8695" y="1661"/>
                    </a:lnTo>
                    <a:lnTo>
                      <a:pt x="7840" y="2052"/>
                    </a:lnTo>
                    <a:lnTo>
                      <a:pt x="7034" y="2418"/>
                    </a:lnTo>
                    <a:lnTo>
                      <a:pt x="6228" y="2687"/>
                    </a:lnTo>
                    <a:lnTo>
                      <a:pt x="5471" y="2931"/>
                    </a:lnTo>
                    <a:lnTo>
                      <a:pt x="4763" y="3126"/>
                    </a:lnTo>
                    <a:lnTo>
                      <a:pt x="4225" y="3248"/>
                    </a:lnTo>
                    <a:lnTo>
                      <a:pt x="3664" y="3346"/>
                    </a:lnTo>
                    <a:lnTo>
                      <a:pt x="3077" y="3419"/>
                    </a:lnTo>
                    <a:lnTo>
                      <a:pt x="2467" y="3493"/>
                    </a:lnTo>
                    <a:lnTo>
                      <a:pt x="1221" y="3590"/>
                    </a:lnTo>
                    <a:lnTo>
                      <a:pt x="0" y="3664"/>
                    </a:lnTo>
                    <a:lnTo>
                      <a:pt x="0" y="9574"/>
                    </a:lnTo>
                    <a:lnTo>
                      <a:pt x="1221" y="9623"/>
                    </a:lnTo>
                    <a:lnTo>
                      <a:pt x="2467" y="9721"/>
                    </a:lnTo>
                    <a:lnTo>
                      <a:pt x="3077" y="9794"/>
                    </a:lnTo>
                    <a:lnTo>
                      <a:pt x="3664" y="9891"/>
                    </a:lnTo>
                    <a:lnTo>
                      <a:pt x="4225" y="9989"/>
                    </a:lnTo>
                    <a:lnTo>
                      <a:pt x="4763" y="10111"/>
                    </a:lnTo>
                    <a:lnTo>
                      <a:pt x="5471" y="10307"/>
                    </a:lnTo>
                    <a:lnTo>
                      <a:pt x="6228" y="10526"/>
                    </a:lnTo>
                    <a:lnTo>
                      <a:pt x="7034" y="10820"/>
                    </a:lnTo>
                    <a:lnTo>
                      <a:pt x="7840" y="11161"/>
                    </a:lnTo>
                    <a:lnTo>
                      <a:pt x="8695" y="11577"/>
                    </a:lnTo>
                    <a:lnTo>
                      <a:pt x="9110" y="11796"/>
                    </a:lnTo>
                    <a:lnTo>
                      <a:pt x="9525" y="12041"/>
                    </a:lnTo>
                    <a:lnTo>
                      <a:pt x="9940" y="12309"/>
                    </a:lnTo>
                    <a:lnTo>
                      <a:pt x="10380" y="12602"/>
                    </a:lnTo>
                    <a:lnTo>
                      <a:pt x="10771" y="12896"/>
                    </a:lnTo>
                    <a:lnTo>
                      <a:pt x="11186" y="13213"/>
                    </a:lnTo>
                    <a:lnTo>
                      <a:pt x="111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1136;p50">
                <a:extLst>
                  <a:ext uri="{FF2B5EF4-FFF2-40B4-BE49-F238E27FC236}">
                    <a16:creationId xmlns:a16="http://schemas.microsoft.com/office/drawing/2014/main" xmlns="" id="{D7892433-C47C-47F9-9227-CDFD63BF2B56}"/>
                  </a:ext>
                </a:extLst>
              </p:cNvPr>
              <p:cNvSpPr/>
              <p:nvPr/>
            </p:nvSpPr>
            <p:spPr>
              <a:xfrm>
                <a:off x="7029550" y="1613750"/>
                <a:ext cx="34200" cy="3798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192" extrusionOk="0">
                    <a:moveTo>
                      <a:pt x="684" y="0"/>
                    </a:moveTo>
                    <a:lnTo>
                      <a:pt x="562" y="25"/>
                    </a:lnTo>
                    <a:lnTo>
                      <a:pt x="464" y="98"/>
                    </a:lnTo>
                    <a:lnTo>
                      <a:pt x="366" y="171"/>
                    </a:lnTo>
                    <a:lnTo>
                      <a:pt x="0" y="513"/>
                    </a:lnTo>
                    <a:lnTo>
                      <a:pt x="0" y="14654"/>
                    </a:lnTo>
                    <a:lnTo>
                      <a:pt x="366" y="15020"/>
                    </a:lnTo>
                    <a:lnTo>
                      <a:pt x="464" y="15094"/>
                    </a:lnTo>
                    <a:lnTo>
                      <a:pt x="562" y="15143"/>
                    </a:lnTo>
                    <a:lnTo>
                      <a:pt x="684" y="15191"/>
                    </a:lnTo>
                    <a:lnTo>
                      <a:pt x="904" y="15191"/>
                    </a:lnTo>
                    <a:lnTo>
                      <a:pt x="1001" y="15143"/>
                    </a:lnTo>
                    <a:lnTo>
                      <a:pt x="1148" y="15045"/>
                    </a:lnTo>
                    <a:lnTo>
                      <a:pt x="1270" y="14923"/>
                    </a:lnTo>
                    <a:lnTo>
                      <a:pt x="1343" y="14776"/>
                    </a:lnTo>
                    <a:lnTo>
                      <a:pt x="1368" y="14605"/>
                    </a:lnTo>
                    <a:lnTo>
                      <a:pt x="1368" y="586"/>
                    </a:lnTo>
                    <a:lnTo>
                      <a:pt x="1343" y="415"/>
                    </a:lnTo>
                    <a:lnTo>
                      <a:pt x="1270" y="244"/>
                    </a:lnTo>
                    <a:lnTo>
                      <a:pt x="1148" y="122"/>
                    </a:lnTo>
                    <a:lnTo>
                      <a:pt x="1001" y="25"/>
                    </a:lnTo>
                    <a:lnTo>
                      <a:pt x="9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8646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 PRESENTATION FFJDA.pptx" id="{6ADBFADA-0158-4E1B-9FA4-BAB3B4423016}" vid="{317BEDE3-203A-4E66-A0B0-85E35BE9F3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0" ma:contentTypeDescription="Crée un document." ma:contentTypeScope="" ma:versionID="c5344daddb6fa1e8e9d0ed386f60cdf9">
  <xsd:schema xmlns:xsd="http://www.w3.org/2001/XMLSchema" xmlns:xs="http://www.w3.org/2001/XMLSchema" xmlns:p="http://schemas.microsoft.com/office/2006/metadata/properties" xmlns:ns2="0df99280-9175-4501-99c1-85f5ee6f6238" xmlns:ns3="f099e393-72f4-4cb5-bcbf-c4cf7249fd86" targetNamespace="http://schemas.microsoft.com/office/2006/metadata/properties" ma:root="true" ma:fieldsID="ad73925936c82ccbdffdebded42cf000" ns2:_="" ns3:_="">
    <xsd:import namespace="0df99280-9175-4501-99c1-85f5ee6f6238"/>
    <xsd:import namespace="f099e393-72f4-4cb5-bcbf-c4cf7249fd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7F285-9F9C-4CEA-8DC8-CF9392934C5A}">
  <ds:schemaRefs>
    <ds:schemaRef ds:uri="http://purl.org/dc/elements/1.1/"/>
    <ds:schemaRef ds:uri="http://schemas.microsoft.com/office/2006/metadata/properties"/>
    <ds:schemaRef ds:uri="f099e393-72f4-4cb5-bcbf-c4cf7249fd86"/>
    <ds:schemaRef ds:uri="0df99280-9175-4501-99c1-85f5ee6f6238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0925339-5DE6-4742-B37A-5D73079BA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99280-9175-4501-99c1-85f5ee6f6238"/>
    <ds:schemaRef ds:uri="f099e393-72f4-4cb5-bcbf-c4cf7249f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80</TotalTime>
  <Words>94</Words>
  <Application>Microsoft Office PowerPoint</Application>
  <PresentationFormat>Personnalisé</PresentationFormat>
  <Paragraphs>17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Template FFJDA</vt:lpstr>
      <vt:lpstr>2_Template FFJDA</vt:lpstr>
      <vt:lpstr>3_Template FFJDA</vt:lpstr>
      <vt:lpstr>4_Template FFJDA</vt:lpstr>
      <vt:lpstr>Présentation PowerPoint</vt:lpstr>
      <vt:lpstr>Lutte contre les violences</vt:lpstr>
      <vt:lpstr>Lutte contre les violences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HAUTS DE FRANCE JUDO</cp:lastModifiedBy>
  <cp:revision>12</cp:revision>
  <dcterms:created xsi:type="dcterms:W3CDTF">2021-04-26T15:18:08Z</dcterms:created>
  <dcterms:modified xsi:type="dcterms:W3CDTF">2021-10-01T09:40:33Z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0x010100FFB5B68D3209F84D9BEDCD10EDD87270</vt:lpwstr>
  </property>
</Properties>
</file>