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4"/>
    <p:sldMasterId id="2147483801" r:id="rId5"/>
  </p:sldMasterIdLst>
  <p:notesMasterIdLst>
    <p:notesMasterId r:id="rId14"/>
  </p:notesMasterIdLst>
  <p:handoutMasterIdLst>
    <p:handoutMasterId r:id="rId15"/>
  </p:handoutMasterIdLst>
  <p:sldIdLst>
    <p:sldId id="293" r:id="rId6"/>
    <p:sldId id="294" r:id="rId7"/>
    <p:sldId id="299" r:id="rId8"/>
    <p:sldId id="289" r:id="rId9"/>
    <p:sldId id="300" r:id="rId10"/>
    <p:sldId id="302" r:id="rId11"/>
    <p:sldId id="303" r:id="rId12"/>
    <p:sldId id="29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96"/>
    <a:srgbClr val="2B4B85"/>
    <a:srgbClr val="233881"/>
    <a:srgbClr val="002060"/>
    <a:srgbClr val="5190CC"/>
    <a:srgbClr val="8EA9DB"/>
    <a:srgbClr val="E6332A"/>
    <a:srgbClr val="E7302A"/>
    <a:srgbClr val="000000"/>
    <a:srgbClr val="121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DC835-C23C-9CC6-A527-B2B080FB0970}" v="21" dt="2021-05-10T14:32:45.945"/>
    <p1510:client id="{9386125E-4D9F-4C15-A546-557B77A4C93B}" v="4" dt="2021-04-26T15:30:33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7"/>
    <p:restoredTop sz="94709"/>
  </p:normalViewPr>
  <p:slideViewPr>
    <p:cSldViewPr snapToGrid="0">
      <p:cViewPr>
        <p:scale>
          <a:sx n="140" d="100"/>
          <a:sy n="140" d="100"/>
        </p:scale>
        <p:origin x="2376" y="1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48" y="22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zem  CANER" userId="53a7d0ac-ccd9-482e-acfd-a0a41713cf9e" providerId="ADAL" clId="{9386125E-4D9F-4C15-A546-557B77A4C93B}"/>
    <pc:docChg chg="undo custSel modSld delMainMaster modMainMaster">
      <pc:chgData name="Gizem  CANER" userId="53a7d0ac-ccd9-482e-acfd-a0a41713cf9e" providerId="ADAL" clId="{9386125E-4D9F-4C15-A546-557B77A4C93B}" dt="2021-04-26T15:31:20.055" v="22" actId="2696"/>
      <pc:docMkLst>
        <pc:docMk/>
      </pc:docMkLst>
      <pc:sldChg chg="modSp mod">
        <pc:chgData name="Gizem  CANER" userId="53a7d0ac-ccd9-482e-acfd-a0a41713cf9e" providerId="ADAL" clId="{9386125E-4D9F-4C15-A546-557B77A4C93B}" dt="2021-04-26T15:21:21.543" v="10" actId="208"/>
        <pc:sldMkLst>
          <pc:docMk/>
          <pc:sldMk cId="3784089036" sldId="256"/>
        </pc:sldMkLst>
        <pc:cxnChg chg="mod">
          <ac:chgData name="Gizem  CANER" userId="53a7d0ac-ccd9-482e-acfd-a0a41713cf9e" providerId="ADAL" clId="{9386125E-4D9F-4C15-A546-557B77A4C93B}" dt="2021-04-26T15:21:21.543" v="10" actId="208"/>
          <ac:cxnSpMkLst>
            <pc:docMk/>
            <pc:sldMk cId="3784089036" sldId="256"/>
            <ac:cxnSpMk id="9" creationId="{34C38585-96E7-4BA8-9B2E-CB2C36A51045}"/>
          </ac:cxnSpMkLst>
        </pc:cxnChg>
        <pc:cxnChg chg="mod">
          <ac:chgData name="Gizem  CANER" userId="53a7d0ac-ccd9-482e-acfd-a0a41713cf9e" providerId="ADAL" clId="{9386125E-4D9F-4C15-A546-557B77A4C93B}" dt="2021-04-26T15:21:21.543" v="10" actId="208"/>
          <ac:cxnSpMkLst>
            <pc:docMk/>
            <pc:sldMk cId="3784089036" sldId="256"/>
            <ac:cxnSpMk id="10" creationId="{D0E6ECB2-B922-4A48-A289-2EF6D5BE7498}"/>
          </ac:cxnSpMkLst>
        </pc:cxnChg>
        <pc:cxnChg chg="mod">
          <ac:chgData name="Gizem  CANER" userId="53a7d0ac-ccd9-482e-acfd-a0a41713cf9e" providerId="ADAL" clId="{9386125E-4D9F-4C15-A546-557B77A4C93B}" dt="2021-04-26T15:21:21.543" v="10" actId="208"/>
          <ac:cxnSpMkLst>
            <pc:docMk/>
            <pc:sldMk cId="3784089036" sldId="256"/>
            <ac:cxnSpMk id="11" creationId="{6CC50CCF-D3E9-42EA-A6FE-497495C3EF19}"/>
          </ac:cxnSpMkLst>
        </pc:cxnChg>
        <pc:cxnChg chg="mod">
          <ac:chgData name="Gizem  CANER" userId="53a7d0ac-ccd9-482e-acfd-a0a41713cf9e" providerId="ADAL" clId="{9386125E-4D9F-4C15-A546-557B77A4C93B}" dt="2021-04-26T15:21:21.543" v="10" actId="208"/>
          <ac:cxnSpMkLst>
            <pc:docMk/>
            <pc:sldMk cId="3784089036" sldId="256"/>
            <ac:cxnSpMk id="12" creationId="{FD50AC32-A7EE-4FC2-BBE7-AF6ED5BFDF75}"/>
          </ac:cxnSpMkLst>
        </pc:cxnChg>
        <pc:cxnChg chg="mod">
          <ac:chgData name="Gizem  CANER" userId="53a7d0ac-ccd9-482e-acfd-a0a41713cf9e" providerId="ADAL" clId="{9386125E-4D9F-4C15-A546-557B77A4C93B}" dt="2021-04-26T15:21:21.543" v="10" actId="208"/>
          <ac:cxnSpMkLst>
            <pc:docMk/>
            <pc:sldMk cId="3784089036" sldId="256"/>
            <ac:cxnSpMk id="13" creationId="{D761B265-CB2F-4D16-B4FB-023A2F313FD5}"/>
          </ac:cxnSpMkLst>
        </pc:cxnChg>
        <pc:cxnChg chg="mod">
          <ac:chgData name="Gizem  CANER" userId="53a7d0ac-ccd9-482e-acfd-a0a41713cf9e" providerId="ADAL" clId="{9386125E-4D9F-4C15-A546-557B77A4C93B}" dt="2021-04-26T15:21:21.543" v="10" actId="208"/>
          <ac:cxnSpMkLst>
            <pc:docMk/>
            <pc:sldMk cId="3784089036" sldId="256"/>
            <ac:cxnSpMk id="14" creationId="{9FF3BE11-DB64-4AD8-95B5-022AF7EE89AB}"/>
          </ac:cxnSpMkLst>
        </pc:cxnChg>
      </pc:sldChg>
      <pc:sldChg chg="modSp mod">
        <pc:chgData name="Gizem  CANER" userId="53a7d0ac-ccd9-482e-acfd-a0a41713cf9e" providerId="ADAL" clId="{9386125E-4D9F-4C15-A546-557B77A4C93B}" dt="2021-04-26T15:21:38.484" v="11" actId="208"/>
        <pc:sldMkLst>
          <pc:docMk/>
          <pc:sldMk cId="3892636797" sldId="268"/>
        </pc:sldMkLst>
        <pc:spChg chg="mod">
          <ac:chgData name="Gizem  CANER" userId="53a7d0ac-ccd9-482e-acfd-a0a41713cf9e" providerId="ADAL" clId="{9386125E-4D9F-4C15-A546-557B77A4C93B}" dt="2021-04-26T15:20:56.300" v="8" actId="207"/>
          <ac:spMkLst>
            <pc:docMk/>
            <pc:sldMk cId="3892636797" sldId="268"/>
            <ac:spMk id="156" creationId="{00000000-0000-0000-0000-000000000000}"/>
          </ac:spMkLst>
        </pc:spChg>
        <pc:spChg chg="mod">
          <ac:chgData name="Gizem  CANER" userId="53a7d0ac-ccd9-482e-acfd-a0a41713cf9e" providerId="ADAL" clId="{9386125E-4D9F-4C15-A546-557B77A4C93B}" dt="2021-04-26T15:21:04.908" v="9" actId="207"/>
          <ac:spMkLst>
            <pc:docMk/>
            <pc:sldMk cId="3892636797" sldId="268"/>
            <ac:spMk id="157" creationId="{00000000-0000-0000-0000-000000000000}"/>
          </ac:spMkLst>
        </pc:spChg>
        <pc:spChg chg="mod">
          <ac:chgData name="Gizem  CANER" userId="53a7d0ac-ccd9-482e-acfd-a0a41713cf9e" providerId="ADAL" clId="{9386125E-4D9F-4C15-A546-557B77A4C93B}" dt="2021-04-26T15:21:04.908" v="9" actId="207"/>
          <ac:spMkLst>
            <pc:docMk/>
            <pc:sldMk cId="3892636797" sldId="268"/>
            <ac:spMk id="159" creationId="{00000000-0000-0000-0000-000000000000}"/>
          </ac:spMkLst>
        </pc:spChg>
        <pc:spChg chg="mod">
          <ac:chgData name="Gizem  CANER" userId="53a7d0ac-ccd9-482e-acfd-a0a41713cf9e" providerId="ADAL" clId="{9386125E-4D9F-4C15-A546-557B77A4C93B}" dt="2021-04-26T15:20:56.300" v="8" actId="207"/>
          <ac:spMkLst>
            <pc:docMk/>
            <pc:sldMk cId="3892636797" sldId="268"/>
            <ac:spMk id="162" creationId="{00000000-0000-0000-0000-000000000000}"/>
          </ac:spMkLst>
        </pc:spChg>
        <pc:spChg chg="mod">
          <ac:chgData name="Gizem  CANER" userId="53a7d0ac-ccd9-482e-acfd-a0a41713cf9e" providerId="ADAL" clId="{9386125E-4D9F-4C15-A546-557B77A4C93B}" dt="2021-04-26T15:20:56.300" v="8" actId="207"/>
          <ac:spMkLst>
            <pc:docMk/>
            <pc:sldMk cId="3892636797" sldId="268"/>
            <ac:spMk id="164" creationId="{00000000-0000-0000-0000-000000000000}"/>
          </ac:spMkLst>
        </pc:spChg>
        <pc:spChg chg="mod">
          <ac:chgData name="Gizem  CANER" userId="53a7d0ac-ccd9-482e-acfd-a0a41713cf9e" providerId="ADAL" clId="{9386125E-4D9F-4C15-A546-557B77A4C93B}" dt="2021-04-26T15:20:56.300" v="8" actId="207"/>
          <ac:spMkLst>
            <pc:docMk/>
            <pc:sldMk cId="3892636797" sldId="268"/>
            <ac:spMk id="167" creationId="{00000000-0000-0000-0000-000000000000}"/>
          </ac:spMkLst>
        </pc:spChg>
        <pc:spChg chg="mod">
          <ac:chgData name="Gizem  CANER" userId="53a7d0ac-ccd9-482e-acfd-a0a41713cf9e" providerId="ADAL" clId="{9386125E-4D9F-4C15-A546-557B77A4C93B}" dt="2021-04-26T15:20:56.300" v="8" actId="207"/>
          <ac:spMkLst>
            <pc:docMk/>
            <pc:sldMk cId="3892636797" sldId="268"/>
            <ac:spMk id="169" creationId="{00000000-0000-0000-0000-000000000000}"/>
          </ac:spMkLst>
        </pc:spChg>
        <pc:cxnChg chg="mod">
          <ac:chgData name="Gizem  CANER" userId="53a7d0ac-ccd9-482e-acfd-a0a41713cf9e" providerId="ADAL" clId="{9386125E-4D9F-4C15-A546-557B77A4C93B}" dt="2021-04-26T15:21:38.484" v="11" actId="208"/>
          <ac:cxnSpMkLst>
            <pc:docMk/>
            <pc:sldMk cId="3892636797" sldId="268"/>
            <ac:cxnSpMk id="155" creationId="{00000000-0000-0000-0000-000000000000}"/>
          </ac:cxnSpMkLst>
        </pc:cxnChg>
        <pc:cxnChg chg="mod">
          <ac:chgData name="Gizem  CANER" userId="53a7d0ac-ccd9-482e-acfd-a0a41713cf9e" providerId="ADAL" clId="{9386125E-4D9F-4C15-A546-557B77A4C93B}" dt="2021-04-26T15:21:38.484" v="11" actId="208"/>
          <ac:cxnSpMkLst>
            <pc:docMk/>
            <pc:sldMk cId="3892636797" sldId="268"/>
            <ac:cxnSpMk id="158" creationId="{00000000-0000-0000-0000-000000000000}"/>
          </ac:cxnSpMkLst>
        </pc:cxnChg>
        <pc:cxnChg chg="mod">
          <ac:chgData name="Gizem  CANER" userId="53a7d0ac-ccd9-482e-acfd-a0a41713cf9e" providerId="ADAL" clId="{9386125E-4D9F-4C15-A546-557B77A4C93B}" dt="2021-04-26T15:21:38.484" v="11" actId="208"/>
          <ac:cxnSpMkLst>
            <pc:docMk/>
            <pc:sldMk cId="3892636797" sldId="268"/>
            <ac:cxnSpMk id="160" creationId="{00000000-0000-0000-0000-000000000000}"/>
          </ac:cxnSpMkLst>
        </pc:cxnChg>
        <pc:cxnChg chg="mod">
          <ac:chgData name="Gizem  CANER" userId="53a7d0ac-ccd9-482e-acfd-a0a41713cf9e" providerId="ADAL" clId="{9386125E-4D9F-4C15-A546-557B77A4C93B}" dt="2021-04-26T15:21:38.484" v="11" actId="208"/>
          <ac:cxnSpMkLst>
            <pc:docMk/>
            <pc:sldMk cId="3892636797" sldId="268"/>
            <ac:cxnSpMk id="163" creationId="{00000000-0000-0000-0000-000000000000}"/>
          </ac:cxnSpMkLst>
        </pc:cxnChg>
        <pc:cxnChg chg="mod">
          <ac:chgData name="Gizem  CANER" userId="53a7d0ac-ccd9-482e-acfd-a0a41713cf9e" providerId="ADAL" clId="{9386125E-4D9F-4C15-A546-557B77A4C93B}" dt="2021-04-26T15:21:38.484" v="11" actId="208"/>
          <ac:cxnSpMkLst>
            <pc:docMk/>
            <pc:sldMk cId="3892636797" sldId="268"/>
            <ac:cxnSpMk id="165" creationId="{00000000-0000-0000-0000-000000000000}"/>
          </ac:cxnSpMkLst>
        </pc:cxnChg>
        <pc:cxnChg chg="mod">
          <ac:chgData name="Gizem  CANER" userId="53a7d0ac-ccd9-482e-acfd-a0a41713cf9e" providerId="ADAL" clId="{9386125E-4D9F-4C15-A546-557B77A4C93B}" dt="2021-04-26T15:21:38.484" v="11" actId="208"/>
          <ac:cxnSpMkLst>
            <pc:docMk/>
            <pc:sldMk cId="3892636797" sldId="268"/>
            <ac:cxnSpMk id="168" creationId="{00000000-0000-0000-0000-000000000000}"/>
          </ac:cxnSpMkLst>
        </pc:cxnChg>
      </pc:sldChg>
      <pc:sldChg chg="modSp mod">
        <pc:chgData name="Gizem  CANER" userId="53a7d0ac-ccd9-482e-acfd-a0a41713cf9e" providerId="ADAL" clId="{9386125E-4D9F-4C15-A546-557B77A4C93B}" dt="2021-04-26T15:20:05.691" v="3" actId="12"/>
        <pc:sldMkLst>
          <pc:docMk/>
          <pc:sldMk cId="4177391387" sldId="289"/>
        </pc:sldMkLst>
        <pc:spChg chg="mod">
          <ac:chgData name="Gizem  CANER" userId="53a7d0ac-ccd9-482e-acfd-a0a41713cf9e" providerId="ADAL" clId="{9386125E-4D9F-4C15-A546-557B77A4C93B}" dt="2021-04-26T15:20:05.691" v="3" actId="12"/>
          <ac:spMkLst>
            <pc:docMk/>
            <pc:sldMk cId="4177391387" sldId="289"/>
            <ac:spMk id="4" creationId="{DC527899-5EBE-4B51-B7FA-A9065C70A094}"/>
          </ac:spMkLst>
        </pc:spChg>
      </pc:sldChg>
      <pc:sldChg chg="modSp mod">
        <pc:chgData name="Gizem  CANER" userId="53a7d0ac-ccd9-482e-acfd-a0a41713cf9e" providerId="ADAL" clId="{9386125E-4D9F-4C15-A546-557B77A4C93B}" dt="2021-04-26T15:19:54.342" v="2" actId="12"/>
        <pc:sldMkLst>
          <pc:docMk/>
          <pc:sldMk cId="132757541" sldId="290"/>
        </pc:sldMkLst>
        <pc:spChg chg="mod">
          <ac:chgData name="Gizem  CANER" userId="53a7d0ac-ccd9-482e-acfd-a0a41713cf9e" providerId="ADAL" clId="{9386125E-4D9F-4C15-A546-557B77A4C93B}" dt="2021-04-26T15:19:54.342" v="2" actId="12"/>
          <ac:spMkLst>
            <pc:docMk/>
            <pc:sldMk cId="132757541" sldId="290"/>
            <ac:spMk id="2" creationId="{4FBDCF07-2F9A-4542-BC97-ABF659C0DC18}"/>
          </ac:spMkLst>
        </pc:spChg>
      </pc:sldChg>
      <pc:sldChg chg="modSp mod">
        <pc:chgData name="Gizem  CANER" userId="53a7d0ac-ccd9-482e-acfd-a0a41713cf9e" providerId="ADAL" clId="{9386125E-4D9F-4C15-A546-557B77A4C93B}" dt="2021-04-26T15:20:43.828" v="7" actId="207"/>
        <pc:sldMkLst>
          <pc:docMk/>
          <pc:sldMk cId="0" sldId="292"/>
        </pc:sldMkLst>
        <pc:spChg chg="mod">
          <ac:chgData name="Gizem  CANER" userId="53a7d0ac-ccd9-482e-acfd-a0a41713cf9e" providerId="ADAL" clId="{9386125E-4D9F-4C15-A546-557B77A4C93B}" dt="2021-04-26T15:20:32.707" v="4" actId="207"/>
          <ac:spMkLst>
            <pc:docMk/>
            <pc:sldMk cId="0" sldId="292"/>
            <ac:spMk id="14" creationId="{70BD1CC8-3B20-4AD8-B1BE-94A4D0B584D4}"/>
          </ac:spMkLst>
        </pc:spChg>
        <pc:spChg chg="mod">
          <ac:chgData name="Gizem  CANER" userId="53a7d0ac-ccd9-482e-acfd-a0a41713cf9e" providerId="ADAL" clId="{9386125E-4D9F-4C15-A546-557B77A4C93B}" dt="2021-04-26T15:20:38.506" v="6" actId="207"/>
          <ac:spMkLst>
            <pc:docMk/>
            <pc:sldMk cId="0" sldId="292"/>
            <ac:spMk id="15" creationId="{33D9BC58-50E5-411E-86E9-F67E50DA6326}"/>
          </ac:spMkLst>
        </pc:spChg>
        <pc:spChg chg="mod">
          <ac:chgData name="Gizem  CANER" userId="53a7d0ac-ccd9-482e-acfd-a0a41713cf9e" providerId="ADAL" clId="{9386125E-4D9F-4C15-A546-557B77A4C93B}" dt="2021-04-26T15:20:43.828" v="7" actId="207"/>
          <ac:spMkLst>
            <pc:docMk/>
            <pc:sldMk cId="0" sldId="292"/>
            <ac:spMk id="16" creationId="{C1FA8622-FBDD-40B0-A57B-67FF6927617A}"/>
          </ac:spMkLst>
        </pc:spChg>
      </pc:sldChg>
      <pc:sldChg chg="modSp mod">
        <pc:chgData name="Gizem  CANER" userId="53a7d0ac-ccd9-482e-acfd-a0a41713cf9e" providerId="ADAL" clId="{9386125E-4D9F-4C15-A546-557B77A4C93B}" dt="2021-04-26T15:19:43.231" v="1" actId="12"/>
        <pc:sldMkLst>
          <pc:docMk/>
          <pc:sldMk cId="1301037970" sldId="294"/>
        </pc:sldMkLst>
        <pc:spChg chg="mod">
          <ac:chgData name="Gizem  CANER" userId="53a7d0ac-ccd9-482e-acfd-a0a41713cf9e" providerId="ADAL" clId="{9386125E-4D9F-4C15-A546-557B77A4C93B}" dt="2021-04-26T15:19:43.231" v="1" actId="12"/>
          <ac:spMkLst>
            <pc:docMk/>
            <pc:sldMk cId="1301037970" sldId="294"/>
            <ac:spMk id="3" creationId="{A6981134-79F2-4F1B-B9B0-7A097FBC5689}"/>
          </ac:spMkLst>
        </pc:spChg>
      </pc:sldChg>
      <pc:sldMasterChg chg="addSp modSp mod">
        <pc:chgData name="Gizem  CANER" userId="53a7d0ac-ccd9-482e-acfd-a0a41713cf9e" providerId="ADAL" clId="{9386125E-4D9F-4C15-A546-557B77A4C93B}" dt="2021-04-26T15:30:09.813" v="13" actId="207"/>
        <pc:sldMasterMkLst>
          <pc:docMk/>
          <pc:sldMasterMk cId="254086971" sldId="2147483779"/>
        </pc:sldMasterMkLst>
        <pc:spChg chg="add mod">
          <ac:chgData name="Gizem  CANER" userId="53a7d0ac-ccd9-482e-acfd-a0a41713cf9e" providerId="ADAL" clId="{9386125E-4D9F-4C15-A546-557B77A4C93B}" dt="2021-04-26T15:30:09.813" v="13" actId="207"/>
          <ac:spMkLst>
            <pc:docMk/>
            <pc:sldMasterMk cId="254086971" sldId="2147483779"/>
            <ac:spMk id="6" creationId="{F49FA1A4-C1D8-495D-A7E4-BFB28502BF99}"/>
          </ac:spMkLst>
        </pc:spChg>
      </pc:sldMasterChg>
      <pc:sldMasterChg chg="addSp delSp modSp del mod delSldLayout">
        <pc:chgData name="Gizem  CANER" userId="53a7d0ac-ccd9-482e-acfd-a0a41713cf9e" providerId="ADAL" clId="{9386125E-4D9F-4C15-A546-557B77A4C93B}" dt="2021-04-26T15:31:20.055" v="22" actId="2696"/>
        <pc:sldMasterMkLst>
          <pc:docMk/>
          <pc:sldMasterMk cId="1496549245" sldId="2147483799"/>
        </pc:sldMasterMkLst>
        <pc:spChg chg="add del mod">
          <ac:chgData name="Gizem  CANER" userId="53a7d0ac-ccd9-482e-acfd-a0a41713cf9e" providerId="ADAL" clId="{9386125E-4D9F-4C15-A546-557B77A4C93B}" dt="2021-04-26T15:30:19.456" v="15" actId="478"/>
          <ac:spMkLst>
            <pc:docMk/>
            <pc:sldMasterMk cId="1496549245" sldId="2147483799"/>
            <ac:spMk id="4" creationId="{2FA680B7-4412-4EBC-A19C-28106C06C3FE}"/>
          </ac:spMkLst>
        </pc:spChg>
        <pc:spChg chg="add mod">
          <ac:chgData name="Gizem  CANER" userId="53a7d0ac-ccd9-482e-acfd-a0a41713cf9e" providerId="ADAL" clId="{9386125E-4D9F-4C15-A546-557B77A4C93B}" dt="2021-04-26T15:30:31.123" v="16"/>
          <ac:spMkLst>
            <pc:docMk/>
            <pc:sldMasterMk cId="1496549245" sldId="2147483799"/>
            <ac:spMk id="5" creationId="{5DF1614D-8224-4235-894C-BB4C0A2A8474}"/>
          </ac:spMkLst>
        </pc:spChg>
        <pc:sldLayoutChg chg="del">
          <pc:chgData name="Gizem  CANER" userId="53a7d0ac-ccd9-482e-acfd-a0a41713cf9e" providerId="ADAL" clId="{9386125E-4D9F-4C15-A546-557B77A4C93B}" dt="2021-04-26T15:31:20.053" v="21" actId="2696"/>
          <pc:sldLayoutMkLst>
            <pc:docMk/>
            <pc:sldMasterMk cId="1496549245" sldId="2147483799"/>
            <pc:sldLayoutMk cId="3536867309" sldId="2147483800"/>
          </pc:sldLayoutMkLst>
        </pc:sldLayoutChg>
      </pc:sldMasterChg>
      <pc:sldMasterChg chg="addSp delSp modSp mod modSldLayout">
        <pc:chgData name="Gizem  CANER" userId="53a7d0ac-ccd9-482e-acfd-a0a41713cf9e" providerId="ADAL" clId="{9386125E-4D9F-4C15-A546-557B77A4C93B}" dt="2021-04-26T15:31:03.040" v="20" actId="478"/>
        <pc:sldMasterMkLst>
          <pc:docMk/>
          <pc:sldMasterMk cId="1996173446" sldId="2147483801"/>
        </pc:sldMasterMkLst>
        <pc:spChg chg="add del mod">
          <ac:chgData name="Gizem  CANER" userId="53a7d0ac-ccd9-482e-acfd-a0a41713cf9e" providerId="ADAL" clId="{9386125E-4D9F-4C15-A546-557B77A4C93B}" dt="2021-04-26T15:31:03.040" v="20" actId="478"/>
          <ac:spMkLst>
            <pc:docMk/>
            <pc:sldMasterMk cId="1996173446" sldId="2147483801"/>
            <ac:spMk id="3" creationId="{9F47E5B0-8961-4CDB-B8D5-1FD6B95A9D6D}"/>
          </ac:spMkLst>
        </pc:spChg>
        <pc:sldLayoutChg chg="addSp delSp mod">
          <pc:chgData name="Gizem  CANER" userId="53a7d0ac-ccd9-482e-acfd-a0a41713cf9e" providerId="ADAL" clId="{9386125E-4D9F-4C15-A546-557B77A4C93B}" dt="2021-04-26T15:31:00.492" v="19" actId="478"/>
          <pc:sldLayoutMkLst>
            <pc:docMk/>
            <pc:sldMasterMk cId="1996173446" sldId="2147483801"/>
            <pc:sldLayoutMk cId="1235238982" sldId="2147483802"/>
          </pc:sldLayoutMkLst>
          <pc:spChg chg="add del">
            <ac:chgData name="Gizem  CANER" userId="53a7d0ac-ccd9-482e-acfd-a0a41713cf9e" providerId="ADAL" clId="{9386125E-4D9F-4C15-A546-557B77A4C93B}" dt="2021-04-26T15:31:00.492" v="19" actId="478"/>
            <ac:spMkLst>
              <pc:docMk/>
              <pc:sldMasterMk cId="1996173446" sldId="2147483801"/>
              <pc:sldLayoutMk cId="1235238982" sldId="2147483802"/>
              <ac:spMk id="14" creationId="{7D9DA230-F9F6-41CA-8C2D-CC2C5689895C}"/>
            </ac:spMkLst>
          </pc:spChg>
        </pc:sldLayoutChg>
      </pc:sldMasterChg>
    </pc:docChg>
  </pc:docChgLst>
  <pc:docChgLst>
    <pc:chgData name="Lucile PERROTTE" userId="S::lucile.perrotte@ffjudo.com::b860f339-0157-45d6-8c4e-845720cc5dfa" providerId="AD" clId="Web-{02EDC835-C23C-9CC6-A527-B2B080FB0970}"/>
    <pc:docChg chg="modSld">
      <pc:chgData name="Lucile PERROTTE" userId="S::lucile.perrotte@ffjudo.com::b860f339-0157-45d6-8c4e-845720cc5dfa" providerId="AD" clId="Web-{02EDC835-C23C-9CC6-A527-B2B080FB0970}" dt="2021-05-10T14:32:45.945" v="20" actId="20577"/>
      <pc:docMkLst>
        <pc:docMk/>
      </pc:docMkLst>
      <pc:sldChg chg="modSp">
        <pc:chgData name="Lucile PERROTTE" userId="S::lucile.perrotte@ffjudo.com::b860f339-0157-45d6-8c4e-845720cc5dfa" providerId="AD" clId="Web-{02EDC835-C23C-9CC6-A527-B2B080FB0970}" dt="2021-05-10T14:32:45.945" v="20" actId="20577"/>
        <pc:sldMkLst>
          <pc:docMk/>
          <pc:sldMk cId="957540138" sldId="293"/>
        </pc:sldMkLst>
        <pc:spChg chg="mod">
          <ac:chgData name="Lucile PERROTTE" userId="S::lucile.perrotte@ffjudo.com::b860f339-0157-45d6-8c4e-845720cc5dfa" providerId="AD" clId="Web-{02EDC835-C23C-9CC6-A527-B2B080FB0970}" dt="2021-05-10T14:32:45.945" v="20" actId="20577"/>
          <ac:spMkLst>
            <pc:docMk/>
            <pc:sldMk cId="957540138" sldId="293"/>
            <ac:spMk id="13" creationId="{2C288DE0-F2FB-40D1-8E75-A68B7E3863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C3BF6A08-B74A-44A1-9B6E-638842E0A1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B8964490-8121-478B-8E6C-0F40F89963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C06B-3A03-409A-B425-472FC6ED632E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74ADCB54-6559-417C-B0B0-4A1CC5832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9DC06BD-BA68-43B5-ADD5-0CC16EE49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FDC2C-F50E-4BF3-9C13-9F892CB32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F09E-A5E2-4FD2-AA48-324D4F0E8F41}" type="datetimeFigureOut">
              <a:rPr lang="fr"/>
              <a:t>01/10/2021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C06C-F8C2-46C2-88FF-6CBC2099D08A}" type="slidenum">
              <a:rPr lang="fr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2892971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=""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3605357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2" name="Google Shape;14;p3">
            <a:extLst>
              <a:ext uri="{FF2B5EF4-FFF2-40B4-BE49-F238E27FC236}">
                <a16:creationId xmlns="" xmlns:a16="http://schemas.microsoft.com/office/drawing/2014/main" id="{CA8D2623-81DF-6942-AB15-784C5CEC08DD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93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="" xmlns:a16="http://schemas.microsoft.com/office/drawing/2014/main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3" name="Google Shape;25;p5">
            <a:extLst>
              <a:ext uri="{FF2B5EF4-FFF2-40B4-BE49-F238E27FC236}">
                <a16:creationId xmlns="" xmlns:a16="http://schemas.microsoft.com/office/drawing/2014/main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4" name="Google Shape;25;p5">
            <a:extLst>
              <a:ext uri="{FF2B5EF4-FFF2-40B4-BE49-F238E27FC236}">
                <a16:creationId xmlns="" xmlns:a16="http://schemas.microsoft.com/office/drawing/2014/main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5" name="Google Shape;25;p5">
            <a:extLst>
              <a:ext uri="{FF2B5EF4-FFF2-40B4-BE49-F238E27FC236}">
                <a16:creationId xmlns="" xmlns:a16="http://schemas.microsoft.com/office/drawing/2014/main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="" xmlns:a16="http://schemas.microsoft.com/office/drawing/2014/main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="" xmlns:a16="http://schemas.microsoft.com/office/drawing/2014/main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="" xmlns:a16="http://schemas.microsoft.com/office/drawing/2014/main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="" xmlns:a16="http://schemas.microsoft.com/office/drawing/2014/main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="" xmlns:a16="http://schemas.microsoft.com/office/drawing/2014/main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="" xmlns:a16="http://schemas.microsoft.com/office/drawing/2014/main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45738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=""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78154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9" name="Google Shape;25;p5">
            <a:extLst>
              <a:ext uri="{FF2B5EF4-FFF2-40B4-BE49-F238E27FC236}">
                <a16:creationId xmlns="" xmlns:a16="http://schemas.microsoft.com/office/drawing/2014/main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550680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l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/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2" name="Google Shape;25;p5">
            <a:extLst>
              <a:ext uri="{FF2B5EF4-FFF2-40B4-BE49-F238E27FC236}">
                <a16:creationId xmlns=""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5" name="Google Shape;25;p5">
            <a:extLst>
              <a:ext uri="{FF2B5EF4-FFF2-40B4-BE49-F238E27FC236}">
                <a16:creationId xmlns=""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=""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=""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D9997D5-6989-40D6-8161-0D1E6FCB0437}"/>
              </a:ext>
            </a:extLst>
          </p:cNvPr>
          <p:cNvSpPr/>
          <p:nvPr userDrawn="1"/>
        </p:nvSpPr>
        <p:spPr>
          <a:xfrm flipH="1">
            <a:off x="3177168" y="5550680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9043AB00-1E02-4D29-BAC3-90FD8D510BE8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3055447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2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=""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69010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2" name="Google Shape;25;p5">
            <a:extLst>
              <a:ext uri="{FF2B5EF4-FFF2-40B4-BE49-F238E27FC236}">
                <a16:creationId xmlns=""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5" name="Google Shape;25;p5">
            <a:extLst>
              <a:ext uri="{FF2B5EF4-FFF2-40B4-BE49-F238E27FC236}">
                <a16:creationId xmlns=""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97100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=""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=""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27323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=""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6" name="Google Shape;25;p5">
            <a:extLst>
              <a:ext uri="{FF2B5EF4-FFF2-40B4-BE49-F238E27FC236}">
                <a16:creationId xmlns=""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18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=""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18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0" name="Google Shape;25;p5">
            <a:extLst>
              <a:ext uri="{FF2B5EF4-FFF2-40B4-BE49-F238E27FC236}">
                <a16:creationId xmlns="" xmlns:a16="http://schemas.microsoft.com/office/drawing/2014/main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dirty="0">
                <a:solidFill>
                  <a:schemeClr val="bg1"/>
                </a:solidFill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="" xmlns:a16="http://schemas.microsoft.com/office/drawing/2014/main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="" xmlns:a16="http://schemas.microsoft.com/office/drawing/2014/main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="" xmlns:a16="http://schemas.microsoft.com/office/drawing/2014/main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="" xmlns:a16="http://schemas.microsoft.com/office/drawing/2014/main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8676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=""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="" xmlns:a16="http://schemas.microsoft.com/office/drawing/2014/main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="" xmlns:a16="http://schemas.microsoft.com/office/drawing/2014/main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="" xmlns:a16="http://schemas.microsoft.com/office/drawing/2014/main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8" name="Espace réservé du texte 137">
            <a:extLst>
              <a:ext uri="{FF2B5EF4-FFF2-40B4-BE49-F238E27FC236}">
                <a16:creationId xmlns="" xmlns:a16="http://schemas.microsoft.com/office/drawing/2014/main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="" xmlns:a16="http://schemas.microsoft.com/office/drawing/2014/main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="" xmlns:a16="http://schemas.microsoft.com/office/drawing/2014/main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cxnSp>
        <p:nvCxnSpPr>
          <p:cNvPr id="150" name="Connecteur droit 149">
            <a:extLst>
              <a:ext uri="{FF2B5EF4-FFF2-40B4-BE49-F238E27FC236}">
                <a16:creationId xmlns="" xmlns:a16="http://schemas.microsoft.com/office/drawing/2014/main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="" xmlns:a16="http://schemas.microsoft.com/office/drawing/2014/main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="" xmlns:a16="http://schemas.microsoft.com/office/drawing/2014/main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="" xmlns:a16="http://schemas.microsoft.com/office/drawing/2014/main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="" xmlns:a16="http://schemas.microsoft.com/office/drawing/2014/main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="" xmlns:a16="http://schemas.microsoft.com/office/drawing/2014/main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du texte 137">
            <a:extLst>
              <a:ext uri="{FF2B5EF4-FFF2-40B4-BE49-F238E27FC236}">
                <a16:creationId xmlns="" xmlns:a16="http://schemas.microsoft.com/office/drawing/2014/main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1" name="Espace réservé du texte 137">
            <a:extLst>
              <a:ext uri="{FF2B5EF4-FFF2-40B4-BE49-F238E27FC236}">
                <a16:creationId xmlns="" xmlns:a16="http://schemas.microsoft.com/office/drawing/2014/main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2" name="Espace réservé du texte 137">
            <a:extLst>
              <a:ext uri="{FF2B5EF4-FFF2-40B4-BE49-F238E27FC236}">
                <a16:creationId xmlns="" xmlns:a16="http://schemas.microsoft.com/office/drawing/2014/main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8" name="Google Shape;32;p6">
            <a:extLst>
              <a:ext uri="{FF2B5EF4-FFF2-40B4-BE49-F238E27FC236}">
                <a16:creationId xmlns="" xmlns:a16="http://schemas.microsoft.com/office/drawing/2014/main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texte 2">
            <a:extLst>
              <a:ext uri="{FF2B5EF4-FFF2-40B4-BE49-F238E27FC236}">
                <a16:creationId xmlns="" xmlns:a16="http://schemas.microsoft.com/office/drawing/2014/main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49112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=""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78154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="" xmlns:a16="http://schemas.microsoft.com/office/drawing/2014/main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="" xmlns:a16="http://schemas.microsoft.com/office/drawing/2014/main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="" xmlns:a16="http://schemas.microsoft.com/office/drawing/2014/main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="" xmlns:a16="http://schemas.microsoft.com/office/drawing/2014/main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="" xmlns:a16="http://schemas.microsoft.com/office/drawing/2014/main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="" xmlns:a16="http://schemas.microsoft.com/office/drawing/2014/main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="" xmlns:a16="http://schemas.microsoft.com/office/drawing/2014/main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="" xmlns:a16="http://schemas.microsoft.com/office/drawing/2014/main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="" xmlns:a16="http://schemas.microsoft.com/office/drawing/2014/main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="" xmlns:a16="http://schemas.microsoft.com/office/drawing/2014/main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="" xmlns:a16="http://schemas.microsoft.com/office/drawing/2014/main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="" xmlns:a16="http://schemas.microsoft.com/office/drawing/2014/main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="" xmlns:a16="http://schemas.microsoft.com/office/drawing/2014/main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="" xmlns:a16="http://schemas.microsoft.com/office/drawing/2014/main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="" xmlns:a16="http://schemas.microsoft.com/office/drawing/2014/main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="" xmlns:a16="http://schemas.microsoft.com/office/drawing/2014/main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="" xmlns:a16="http://schemas.microsoft.com/office/drawing/2014/main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="" xmlns:a16="http://schemas.microsoft.com/office/drawing/2014/main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" name="Espace réservé du texte 2">
            <a:extLst>
              <a:ext uri="{FF2B5EF4-FFF2-40B4-BE49-F238E27FC236}">
                <a16:creationId xmlns="" xmlns:a16="http://schemas.microsoft.com/office/drawing/2014/main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="" xmlns:a16="http://schemas.microsoft.com/office/drawing/2014/main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="" xmlns:a16="http://schemas.microsoft.com/office/drawing/2014/main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="" xmlns:a16="http://schemas.microsoft.com/office/drawing/2014/main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Espace réservé du texte 2">
            <a:extLst>
              <a:ext uri="{FF2B5EF4-FFF2-40B4-BE49-F238E27FC236}">
                <a16:creationId xmlns="" xmlns:a16="http://schemas.microsoft.com/office/drawing/2014/main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31" name="Google Shape;253;p29">
            <a:extLst>
              <a:ext uri="{FF2B5EF4-FFF2-40B4-BE49-F238E27FC236}">
                <a16:creationId xmlns="" xmlns:a16="http://schemas.microsoft.com/office/drawing/2014/main" id="{395C4D7D-8B21-42A6-A5AA-FBC6AECD24C7}"/>
              </a:ext>
            </a:extLst>
          </p:cNvPr>
          <p:cNvSpPr txBox="1"/>
          <p:nvPr userDrawn="1"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2B4B85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>
              <a:solidFill>
                <a:srgbClr val="2B4B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6" name="Google Shape;242;p29">
            <a:extLst>
              <a:ext uri="{FF2B5EF4-FFF2-40B4-BE49-F238E27FC236}">
                <a16:creationId xmlns="" xmlns:a16="http://schemas.microsoft.com/office/drawing/2014/main" id="{93042A7C-0A2B-4B87-A113-9D11F67AB484}"/>
              </a:ext>
            </a:extLst>
          </p:cNvPr>
          <p:cNvSpPr txBox="1"/>
          <p:nvPr userDrawn="1"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2B4B85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>
              <a:solidFill>
                <a:srgbClr val="2B4B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9" name="Google Shape;248;p29">
            <a:extLst>
              <a:ext uri="{FF2B5EF4-FFF2-40B4-BE49-F238E27FC236}">
                <a16:creationId xmlns="" xmlns:a16="http://schemas.microsoft.com/office/drawing/2014/main" id="{C21DD7F2-439C-42FB-BC83-7C68C5120991}"/>
              </a:ext>
            </a:extLst>
          </p:cNvPr>
          <p:cNvSpPr txBox="1"/>
          <p:nvPr userDrawn="1"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2B4B85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>
              <a:solidFill>
                <a:srgbClr val="2B4B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  <p:extLst>
      <p:ext uri="{BB962C8B-B14F-4D97-AF65-F5344CB8AC3E}">
        <p14:creationId xmlns:p14="http://schemas.microsoft.com/office/powerpoint/2010/main" val="3283816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=""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="" xmlns:a16="http://schemas.microsoft.com/office/drawing/2014/main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8EA9DB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="" xmlns:a16="http://schemas.microsoft.com/office/drawing/2014/main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8EA9DB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="" xmlns:a16="http://schemas.microsoft.com/office/drawing/2014/main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8EA9DB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="" xmlns:a16="http://schemas.microsoft.com/office/drawing/2014/main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5190C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="" xmlns:a16="http://schemas.microsoft.com/office/drawing/2014/main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5190C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="" xmlns:a16="http://schemas.microsoft.com/office/drawing/2014/main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5190C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="" xmlns:a16="http://schemas.microsoft.com/office/drawing/2014/main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2B4B8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="" xmlns:a16="http://schemas.microsoft.com/office/drawing/2014/main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2B4B8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="" xmlns:a16="http://schemas.microsoft.com/office/drawing/2014/main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2B4B8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="" xmlns:a16="http://schemas.microsoft.com/office/drawing/2014/main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="" xmlns:a16="http://schemas.microsoft.com/office/drawing/2014/main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="" xmlns:a16="http://schemas.microsoft.com/office/drawing/2014/main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="" xmlns:a16="http://schemas.microsoft.com/office/drawing/2014/main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schemeClr val="dk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="" xmlns:a16="http://schemas.microsoft.com/office/drawing/2014/main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="" xmlns:a16="http://schemas.microsoft.com/office/drawing/2014/main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="" xmlns:a16="http://schemas.microsoft.com/office/drawing/2014/main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="" xmlns:a16="http://schemas.microsoft.com/office/drawing/2014/main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="" xmlns:a16="http://schemas.microsoft.com/office/drawing/2014/main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="" xmlns:a16="http://schemas.microsoft.com/office/drawing/2014/main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="" xmlns:a16="http://schemas.microsoft.com/office/drawing/2014/main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="" xmlns:a16="http://schemas.microsoft.com/office/drawing/2014/main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="" xmlns:a16="http://schemas.microsoft.com/office/drawing/2014/main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="" xmlns:a16="http://schemas.microsoft.com/office/drawing/2014/main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="" xmlns:a16="http://schemas.microsoft.com/office/drawing/2014/main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="" xmlns:a16="http://schemas.microsoft.com/office/drawing/2014/main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="" xmlns:a16="http://schemas.microsoft.com/office/drawing/2014/main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="" xmlns:a16="http://schemas.microsoft.com/office/drawing/2014/main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="" xmlns:a16="http://schemas.microsoft.com/office/drawing/2014/main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="" xmlns:a16="http://schemas.microsoft.com/office/drawing/2014/main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="" xmlns:a16="http://schemas.microsoft.com/office/drawing/2014/main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="" xmlns:a16="http://schemas.microsoft.com/office/drawing/2014/main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="" xmlns:a16="http://schemas.microsoft.com/office/drawing/2014/main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="" xmlns:a16="http://schemas.microsoft.com/office/drawing/2014/main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="" xmlns:a16="http://schemas.microsoft.com/office/drawing/2014/main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="" xmlns:a16="http://schemas.microsoft.com/office/drawing/2014/main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="" xmlns:a16="http://schemas.microsoft.com/office/drawing/2014/main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="" xmlns:a16="http://schemas.microsoft.com/office/drawing/2014/main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="" xmlns:a16="http://schemas.microsoft.com/office/drawing/2014/main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="" xmlns:a16="http://schemas.microsoft.com/office/drawing/2014/main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6" name="Espace réservé du texte 2">
            <a:extLst>
              <a:ext uri="{FF2B5EF4-FFF2-40B4-BE49-F238E27FC236}">
                <a16:creationId xmlns="" xmlns:a16="http://schemas.microsoft.com/office/drawing/2014/main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212722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=""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="" xmlns:a16="http://schemas.microsoft.com/office/drawing/2014/main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="" xmlns:a16="http://schemas.microsoft.com/office/drawing/2014/main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89502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="" xmlns:a16="http://schemas.microsoft.com/office/drawing/2014/main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bg1"/>
                </a:solidFill>
                <a:latin typeface="Barlow"/>
              </a:defRPr>
            </a:lvl1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5" name="Google Shape;32;p6">
            <a:extLst>
              <a:ext uri="{FF2B5EF4-FFF2-40B4-BE49-F238E27FC236}">
                <a16:creationId xmlns="" xmlns:a16="http://schemas.microsoft.com/office/drawing/2014/main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2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=""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62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="" xmlns:a16="http://schemas.microsoft.com/office/drawing/2014/main" id="{57E06FC8-0DA7-554E-A78A-2A68CA53BA98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re 1">
            <a:extLst>
              <a:ext uri="{FF2B5EF4-FFF2-40B4-BE49-F238E27FC236}">
                <a16:creationId xmlns="" xmlns:a16="http://schemas.microsoft.com/office/drawing/2014/main" id="{D7589303-CBC2-E045-81CC-E4BBE5E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54" y="2898055"/>
            <a:ext cx="7101830" cy="5309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="" xmlns:a16="http://schemas.microsoft.com/office/drawing/2014/main" id="{4D2CDF79-EDC0-B848-AC91-D6120EDECD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07352" y="3610441"/>
            <a:ext cx="7101831" cy="332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76DA3E1-44B8-6E47-8FB9-FEAC45794208}"/>
              </a:ext>
            </a:extLst>
          </p:cNvPr>
          <p:cNvSpPr/>
          <p:nvPr userDrawn="1"/>
        </p:nvSpPr>
        <p:spPr>
          <a:xfrm>
            <a:off x="1882816" y="2324111"/>
            <a:ext cx="1311797" cy="220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3">
            <a:extLst>
              <a:ext uri="{FF2B5EF4-FFF2-40B4-BE49-F238E27FC236}">
                <a16:creationId xmlns="" xmlns:a16="http://schemas.microsoft.com/office/drawing/2014/main" id="{3DC2B321-C0A8-C440-99CD-F8C1CF789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488" y="2609140"/>
            <a:ext cx="1403488" cy="202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7620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8500" b="1">
                <a:solidFill>
                  <a:srgbClr val="0A0096"/>
                </a:solidFill>
                <a:latin typeface="Montserrat" panose="00000800000000000000" pitchFamily="2" charset="0"/>
              </a:defRPr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pPr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402550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8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="" xmlns:a16="http://schemas.microsoft.com/office/drawing/2014/main" id="{E5E4396F-4D98-4AE2-A6D3-37B80851AB9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40823" y="2054715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="" xmlns:a16="http://schemas.microsoft.com/office/drawing/2014/main" id="{9213FE85-ACEC-446A-A027-DE76625336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76204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Google Shape;24;p5">
            <a:extLst>
              <a:ext uri="{FF2B5EF4-FFF2-40B4-BE49-F238E27FC236}">
                <a16:creationId xmlns="" xmlns:a16="http://schemas.microsoft.com/office/drawing/2014/main" id="{7D9DA230-F9F6-41CA-8C2D-CC2C5689895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248" y="2596101"/>
            <a:ext cx="6858000" cy="16658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 kern="1200">
                <a:ln>
                  <a:noFill/>
                </a:ln>
                <a:solidFill>
                  <a:srgbClr val="5190CC"/>
                </a:solidFill>
                <a:latin typeface="Montserrat" panose="00000800000000000000" pitchFamily="2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fr-FR" sz="8500">
                <a:solidFill>
                  <a:schemeClr val="bg1"/>
                </a:solidFill>
              </a:rPr>
              <a:t>SOMMAIRE</a:t>
            </a:r>
          </a:p>
        </p:txBody>
      </p:sp>
      <p:sp>
        <p:nvSpPr>
          <p:cNvPr id="15" name="Google Shape;25;p5">
            <a:extLst>
              <a:ext uri="{FF2B5EF4-FFF2-40B4-BE49-F238E27FC236}">
                <a16:creationId xmlns="" xmlns:a16="http://schemas.microsoft.com/office/drawing/2014/main" id="{ED770C59-BB9B-4F2E-9610-C178A187122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4518111" y="2054715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01</a:t>
            </a:r>
            <a:endParaRPr/>
          </a:p>
        </p:txBody>
      </p:sp>
      <p:sp>
        <p:nvSpPr>
          <p:cNvPr id="21" name="Google Shape;25;p5">
            <a:extLst>
              <a:ext uri="{FF2B5EF4-FFF2-40B4-BE49-F238E27FC236}">
                <a16:creationId xmlns="" xmlns:a16="http://schemas.microsoft.com/office/drawing/2014/main" id="{2DCC4B1F-0E59-4DCB-AAA6-0EEB6EBAF0FA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5434648" y="2779076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2" name="Google Shape;25;p5">
            <a:extLst>
              <a:ext uri="{FF2B5EF4-FFF2-40B4-BE49-F238E27FC236}">
                <a16:creationId xmlns="" xmlns:a16="http://schemas.microsoft.com/office/drawing/2014/main" id="{C72BD9A8-DEA7-4FC4-80B4-7AD4402DFD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511936" y="2779076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02</a:t>
            </a:r>
            <a:endParaRPr/>
          </a:p>
        </p:txBody>
      </p:sp>
      <p:sp>
        <p:nvSpPr>
          <p:cNvPr id="25" name="Google Shape;25;p5">
            <a:extLst>
              <a:ext uri="{FF2B5EF4-FFF2-40B4-BE49-F238E27FC236}">
                <a16:creationId xmlns="" xmlns:a16="http://schemas.microsoft.com/office/drawing/2014/main" id="{15BC5ED5-FD2E-4FB2-AA69-1B8202059E2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40823" y="3503437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6" name="Google Shape;25;p5">
            <a:extLst>
              <a:ext uri="{FF2B5EF4-FFF2-40B4-BE49-F238E27FC236}">
                <a16:creationId xmlns="" xmlns:a16="http://schemas.microsoft.com/office/drawing/2014/main" id="{00BE4F92-AE87-48C5-92DE-C3526520E167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518111" y="3503437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03</a:t>
            </a:r>
            <a:endParaRPr/>
          </a:p>
        </p:txBody>
      </p:sp>
      <p:sp>
        <p:nvSpPr>
          <p:cNvPr id="27" name="Google Shape;25;p5">
            <a:extLst>
              <a:ext uri="{FF2B5EF4-FFF2-40B4-BE49-F238E27FC236}">
                <a16:creationId xmlns="" xmlns:a16="http://schemas.microsoft.com/office/drawing/2014/main" id="{67159D45-09CC-4226-A53E-14DF919850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4648" y="4227798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8" name="Google Shape;25;p5">
            <a:extLst>
              <a:ext uri="{FF2B5EF4-FFF2-40B4-BE49-F238E27FC236}">
                <a16:creationId xmlns="" xmlns:a16="http://schemas.microsoft.com/office/drawing/2014/main" id="{F176A760-EFC1-4E26-83CD-DAB258C0D87A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4511936" y="4227798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523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=""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9156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=""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solidFill>
                  <a:schemeClr val="bg1"/>
                </a:solidFill>
                <a:latin typeface="Barlow"/>
              </a:defRPr>
            </a:lvl1pPr>
          </a:lstStyle>
          <a:p>
            <a:pPr algn="ctr"/>
            <a:r>
              <a:rPr lang="fr-FR" sz="1200"/>
              <a:t>CONTACT </a:t>
            </a:r>
          </a:p>
          <a:p>
            <a:pPr algn="ctr"/>
            <a:r>
              <a:rPr lang="fr-FR" sz="1200"/>
              <a:t>Prénom Nom</a:t>
            </a:r>
          </a:p>
          <a:p>
            <a:pPr algn="ctr"/>
            <a:r>
              <a:rPr lang="fr-FR" sz="1200"/>
              <a:t>Adresse, tél</a:t>
            </a:r>
            <a:endParaRPr lang="fr-FR" sz="1600"/>
          </a:p>
          <a:p>
            <a:pPr lvl="0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42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187393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=""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4852265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</p:spTree>
    <p:extLst>
      <p:ext uri="{BB962C8B-B14F-4D97-AF65-F5344CB8AC3E}">
        <p14:creationId xmlns:p14="http://schemas.microsoft.com/office/powerpoint/2010/main" val="397814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=""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53338" y="4461716"/>
            <a:ext cx="6172201" cy="49791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F418DAB2-4E8A-A541-A0A3-42BAE40EE28B}"/>
              </a:ext>
            </a:extLst>
          </p:cNvPr>
          <p:cNvSpPr txBox="1"/>
          <p:nvPr userDrawn="1"/>
        </p:nvSpPr>
        <p:spPr>
          <a:xfrm>
            <a:off x="0" y="866747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/>
            <a:r>
              <a:rPr lang="fr-FR" sz="15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fr-FR" sz="4000" b="1">
                <a:solidFill>
                  <a:schemeClr val="bg1"/>
                </a:solidFill>
                <a:latin typeface="Georgia Pro Cond" panose="02040506050405020303" pitchFamily="18" charset="0"/>
              </a:rPr>
              <a:t> </a:t>
            </a:r>
            <a:endParaRPr lang="pt-BR" sz="3000">
              <a:solidFill>
                <a:schemeClr val="bg1"/>
              </a:solidFill>
              <a:latin typeface="Georgia Pro Cond" panose="02040506050405020303" pitchFamily="18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7CF29D09-8BA6-0549-95B6-1478DA393519}"/>
              </a:ext>
            </a:extLst>
          </p:cNvPr>
          <p:cNvCxnSpPr>
            <a:cxnSpLocks/>
          </p:cNvCxnSpPr>
          <p:nvPr userDrawn="1"/>
        </p:nvCxnSpPr>
        <p:spPr>
          <a:xfrm>
            <a:off x="3180021" y="4802659"/>
            <a:ext cx="1010093" cy="0"/>
          </a:xfrm>
          <a:prstGeom prst="line">
            <a:avLst/>
          </a:prstGeom>
          <a:ln w="57150">
            <a:solidFill>
              <a:srgbClr val="E633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>
            <a:extLst>
              <a:ext uri="{FF2B5EF4-FFF2-40B4-BE49-F238E27FC236}">
                <a16:creationId xmlns="" xmlns:a16="http://schemas.microsoft.com/office/drawing/2014/main" id="{E39B89EF-7706-1443-BF2B-51249443D9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299251" y="2382402"/>
            <a:ext cx="8226288" cy="19266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sz="3200" b="1">
                <a:solidFill>
                  <a:schemeClr val="bg1"/>
                </a:solidFill>
                <a:latin typeface="Montserrat" panose="00000500000000000000" pitchFamily="2" charset="0"/>
              </a:rPr>
              <a:t>« </a:t>
            </a:r>
            <a:r>
              <a:rPr lang="fr-FR"/>
              <a:t>Insérer texte</a:t>
            </a:r>
            <a:r>
              <a:rPr lang="fr-FR" sz="3200" b="1">
                <a:solidFill>
                  <a:schemeClr val="bg1"/>
                </a:solidFill>
                <a:latin typeface="Montserrat" panose="00000500000000000000" pitchFamily="2" charset="0"/>
              </a:rPr>
              <a:t> »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6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=""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948070"/>
            <a:ext cx="4806351" cy="43039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15" name="Google Shape;32;p6">
            <a:extLst>
              <a:ext uri="{FF2B5EF4-FFF2-40B4-BE49-F238E27FC236}">
                <a16:creationId xmlns="" xmlns:a16="http://schemas.microsoft.com/office/drawing/2014/main" id="{1694EB44-9E14-4F2A-BECC-0B0403384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082680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Google Shape;25;p5">
            <a:extLst>
              <a:ext uri="{FF2B5EF4-FFF2-40B4-BE49-F238E27FC236}">
                <a16:creationId xmlns="" xmlns:a16="http://schemas.microsoft.com/office/drawing/2014/main" id="{8F91B836-7C3E-49A2-9849-8A3698623EBB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72826" y="1948070"/>
            <a:ext cx="4433019" cy="4303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9FBFBF23-B3A9-4224-AA2C-7A19A4C6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676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4" name="Google Shape;24;p5">
            <a:extLst>
              <a:ext uri="{FF2B5EF4-FFF2-40B4-BE49-F238E27FC236}">
                <a16:creationId xmlns="" xmlns:a16="http://schemas.microsoft.com/office/drawing/2014/main" id="{F5B4B604-7A44-4DAD-8B90-3B1ACFFE40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681753"/>
            <a:ext cx="8611734" cy="5405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chemeClr val="bg1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25" name="Connecteur droit 24">
            <a:extLst>
              <a:ext uri="{FF2B5EF4-FFF2-40B4-BE49-F238E27FC236}">
                <a16:creationId xmlns="" xmlns:a16="http://schemas.microsoft.com/office/drawing/2014/main" id="{32B17A13-D5F3-4AD3-B0F6-2F767FA6A699}"/>
              </a:ext>
            </a:extLst>
          </p:cNvPr>
          <p:cNvCxnSpPr>
            <a:cxnSpLocks/>
          </p:cNvCxnSpPr>
          <p:nvPr userDrawn="1"/>
        </p:nvCxnSpPr>
        <p:spPr>
          <a:xfrm>
            <a:off x="162525" y="971803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23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=""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5" name="Google Shape;32;p6">
            <a:extLst>
              <a:ext uri="{FF2B5EF4-FFF2-40B4-BE49-F238E27FC236}">
                <a16:creationId xmlns=""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84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;p5">
            <a:extLst>
              <a:ext uri="{FF2B5EF4-FFF2-40B4-BE49-F238E27FC236}">
                <a16:creationId xmlns=""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69010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chemeClr val="bg1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1" name="Google Shape;25;p5">
            <a:extLst>
              <a:ext uri="{FF2B5EF4-FFF2-40B4-BE49-F238E27FC236}">
                <a16:creationId xmlns=""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97100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=""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=""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1123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=""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=""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9" name="Google Shape;29;p6">
            <a:extLst>
              <a:ext uri="{FF2B5EF4-FFF2-40B4-BE49-F238E27FC236}">
                <a16:creationId xmlns="" xmlns:a16="http://schemas.microsoft.com/office/drawing/2014/main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78930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="" xmlns:a16="http://schemas.microsoft.com/office/drawing/2014/main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="" xmlns:a16="http://schemas.microsoft.com/office/drawing/2014/main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1807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=""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Google Shape;25;p5">
            <a:extLst>
              <a:ext uri="{FF2B5EF4-FFF2-40B4-BE49-F238E27FC236}">
                <a16:creationId xmlns=""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0" name="Google Shape;32;p6">
            <a:extLst>
              <a:ext uri="{FF2B5EF4-FFF2-40B4-BE49-F238E27FC236}">
                <a16:creationId xmlns="" xmlns:a16="http://schemas.microsoft.com/office/drawing/2014/main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="" xmlns:a16="http://schemas.microsoft.com/office/drawing/2014/main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="" xmlns:a16="http://schemas.microsoft.com/office/drawing/2014/main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78154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chemeClr val="bg1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</a:t>
            </a:r>
            <a:br>
              <a:rPr lang="fr-FR"/>
            </a:br>
            <a:r>
              <a:rPr lang="fr-FR"/>
              <a:t>le titre</a:t>
            </a:r>
            <a:endParaRPr/>
          </a:p>
        </p:txBody>
      </p: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24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BCB44C-6A7A-1846-A34C-2458076045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2;p6">
            <a:extLst>
              <a:ext uri="{FF2B5EF4-FFF2-40B4-BE49-F238E27FC236}">
                <a16:creationId xmlns="" xmlns:a16="http://schemas.microsoft.com/office/drawing/2014/main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49FA1A4-C1D8-495D-A7E4-BFB28502BF99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Google Shape;46;p9">
            <a:extLst>
              <a:ext uri="{FF2B5EF4-FFF2-40B4-BE49-F238E27FC236}">
                <a16:creationId xmlns="" xmlns:a16="http://schemas.microsoft.com/office/drawing/2014/main" id="{75DD719E-5AA9-2549-977E-88A811490EF4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 smtClean="0">
                <a:solidFill>
                  <a:schemeClr val="bg1"/>
                </a:solidFill>
              </a:rPr>
              <a:t>CSDGE - Grades</a:t>
            </a:r>
            <a:endParaRPr lang="fr-FR" sz="900" b="1" dirty="0">
              <a:solidFill>
                <a:schemeClr val="bg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49922B81-252D-304E-BD11-0C7DCACEA3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17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2" r:id="rId2"/>
    <p:sldLayoutId id="21474838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rade@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space réservé pour une image  32" descr="Une image contenant ciel nocturne&#10;&#10;Description générée automatiquement">
            <a:extLst>
              <a:ext uri="{FF2B5EF4-FFF2-40B4-BE49-F238E27FC236}">
                <a16:creationId xmlns="" xmlns:a16="http://schemas.microsoft.com/office/drawing/2014/main" id="{C1CD9785-FA38-4882-AC5F-57F169D12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D32FE82-AEA6-4A55-856E-579EDD1B10D4}"/>
              </a:ext>
            </a:extLst>
          </p:cNvPr>
          <p:cNvSpPr/>
          <p:nvPr/>
        </p:nvSpPr>
        <p:spPr>
          <a:xfrm>
            <a:off x="1882816" y="2723610"/>
            <a:ext cx="8426369" cy="1149532"/>
          </a:xfrm>
          <a:prstGeom prst="rect">
            <a:avLst/>
          </a:prstGeom>
          <a:solidFill>
            <a:srgbClr val="0A0096">
              <a:alpha val="69804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2C288DE0-F2FB-40D1-8E75-A68B7E38637B}"/>
              </a:ext>
            </a:extLst>
          </p:cNvPr>
          <p:cNvSpPr txBox="1">
            <a:spLocks/>
          </p:cNvSpPr>
          <p:nvPr/>
        </p:nvSpPr>
        <p:spPr>
          <a:xfrm>
            <a:off x="1044741" y="2951303"/>
            <a:ext cx="10102515" cy="597913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latin typeface="Montserrat"/>
              </a:rPr>
              <a:t>Évolution </a:t>
            </a:r>
            <a:r>
              <a:rPr lang="fr-FR" sz="2800" dirty="0">
                <a:latin typeface="Montserrat"/>
              </a:rPr>
              <a:t>pour l’accès </a:t>
            </a:r>
            <a:r>
              <a:rPr lang="fr-FR" sz="2800" dirty="0" smtClean="0">
                <a:latin typeface="Montserrat"/>
              </a:rPr>
              <a:t>aux </a:t>
            </a:r>
            <a:r>
              <a:rPr lang="fr-FR" sz="2800" dirty="0">
                <a:latin typeface="Montserrat"/>
              </a:rPr>
              <a:t>différents </a:t>
            </a:r>
            <a:r>
              <a:rPr lang="fr-FR" sz="2800" dirty="0" smtClean="0">
                <a:latin typeface="Montserrat"/>
              </a:rPr>
              <a:t>Grades</a:t>
            </a:r>
          </a:p>
          <a:p>
            <a:r>
              <a:rPr lang="fr-FR" sz="1800" dirty="0">
                <a:latin typeface="Montserrat"/>
              </a:rPr>
              <a:t>Commission Spécialisée des Dan et Grades Equivalents</a:t>
            </a:r>
          </a:p>
          <a:p>
            <a:endParaRPr lang="fr-FR" sz="2800" dirty="0">
              <a:latin typeface="Montserrat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1DB12840-A1FF-4FFD-9884-7646208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5" y="122549"/>
            <a:ext cx="175794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618068"/>
            <a:ext cx="9911200" cy="520700"/>
          </a:xfrm>
        </p:spPr>
        <p:txBody>
          <a:bodyPr/>
          <a:lstStyle/>
          <a:p>
            <a:r>
              <a:rPr lang="fr-FR" dirty="0"/>
              <a:t>Le Grade - Les </a:t>
            </a:r>
            <a:r>
              <a:rPr lang="fr-FR" dirty="0" smtClean="0"/>
              <a:t>principes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6981134-79F2-4F1B-B9B0-7A097FBC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321" y="1858076"/>
            <a:ext cx="10928045" cy="40452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fr-FR" sz="1800" dirty="0"/>
              <a:t>Tout le monde peut prétendre à un grade, sous certaines conditions</a:t>
            </a:r>
            <a:r>
              <a:rPr lang="fr-FR" sz="1800" dirty="0" smtClean="0"/>
              <a:t>.</a:t>
            </a:r>
          </a:p>
          <a:p>
            <a:pPr marL="101598" indent="0">
              <a:buClr>
                <a:schemeClr val="bg1"/>
              </a:buClr>
              <a:buNone/>
            </a:pPr>
            <a:endParaRPr lang="fr-FR" sz="1800" dirty="0" smtClean="0"/>
          </a:p>
          <a:p>
            <a:pPr>
              <a:buClr>
                <a:schemeClr val="bg1"/>
              </a:buClr>
            </a:pPr>
            <a:r>
              <a:rPr lang="fr-FR" sz="1800" dirty="0"/>
              <a:t>Préserver les critères généraux de présentation à un grade et d’engagement : </a:t>
            </a:r>
            <a:r>
              <a:rPr lang="fr-FR" sz="1800" dirty="0" smtClean="0"/>
              <a:t>Principes </a:t>
            </a:r>
            <a:r>
              <a:rPr lang="fr-FR" sz="1800" dirty="0"/>
              <a:t>SHIN-GI-TAI.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Le haut gradé est le gardien de la tradition et il est celui qui transmet.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Nul ne peut recevoir un grade sans contrepartie</a:t>
            </a:r>
            <a:r>
              <a:rPr lang="fr-FR" sz="1800" dirty="0" smtClean="0"/>
              <a:t>.</a:t>
            </a:r>
          </a:p>
          <a:p>
            <a:pPr>
              <a:buClr>
                <a:schemeClr val="bg1"/>
              </a:buClr>
            </a:pPr>
            <a:endParaRPr lang="fr-FR" sz="1800" dirty="0"/>
          </a:p>
          <a:p>
            <a:pPr>
              <a:buClr>
                <a:schemeClr val="bg1"/>
              </a:buClr>
            </a:pPr>
            <a:r>
              <a:rPr lang="fr-FR" sz="1800" dirty="0"/>
              <a:t>Revenir à un système moins compliqué.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Un accès aux grades identique pour tous (lisibilité-équité). 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Redynamiser, motiver et possibilité de combler des retards.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Suppression des catégories et bonifications actuelles. 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Diminution des délais entre les grades tout en préservant les âges plancher. </a:t>
            </a:r>
          </a:p>
          <a:p>
            <a:pPr>
              <a:buClr>
                <a:schemeClr val="bg1"/>
              </a:buClr>
            </a:pPr>
            <a:endParaRPr lang="fr-FR" sz="1800" dirty="0" smtClean="0"/>
          </a:p>
          <a:p>
            <a:pPr>
              <a:buClr>
                <a:schemeClr val="bg1"/>
              </a:buClr>
            </a:pPr>
            <a:endParaRPr lang="fr-FR" sz="18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010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1" y="1147235"/>
            <a:ext cx="9911200" cy="520700"/>
          </a:xfrm>
        </p:spPr>
        <p:txBody>
          <a:bodyPr/>
          <a:lstStyle/>
          <a:p>
            <a:r>
              <a:rPr lang="fr-FR" dirty="0"/>
              <a:t>Processus d’accession aux Hauts </a:t>
            </a:r>
            <a:r>
              <a:rPr lang="fr-FR" dirty="0" smtClean="0"/>
              <a:t>Grades</a:t>
            </a:r>
            <a:br>
              <a:rPr lang="fr-FR" dirty="0" smtClean="0"/>
            </a:br>
            <a:r>
              <a:rPr lang="fr-FR" dirty="0" smtClean="0"/>
              <a:t>6e </a:t>
            </a:r>
            <a:r>
              <a:rPr lang="fr-FR" dirty="0"/>
              <a:t>et </a:t>
            </a:r>
            <a:r>
              <a:rPr lang="fr-FR" dirty="0" smtClean="0"/>
              <a:t>7e </a:t>
            </a:r>
            <a:r>
              <a:rPr lang="fr-FR" dirty="0"/>
              <a:t>dan et grades </a:t>
            </a:r>
            <a:r>
              <a:rPr lang="fr-FR" dirty="0" smtClean="0"/>
              <a:t>exceptionnels</a:t>
            </a:r>
            <a:br>
              <a:rPr lang="fr-FR" dirty="0" smtClean="0"/>
            </a:br>
            <a:r>
              <a:rPr lang="fr-FR" sz="1400" dirty="0" smtClean="0"/>
              <a:t>(8e </a:t>
            </a:r>
            <a:r>
              <a:rPr lang="fr-FR" sz="1400" dirty="0"/>
              <a:t>dan traités uniquement par le CHG CSDGE)</a:t>
            </a: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37969"/>
              </p:ext>
            </p:extLst>
          </p:nvPr>
        </p:nvGraphicFramePr>
        <p:xfrm>
          <a:off x="312821" y="2006591"/>
          <a:ext cx="11582400" cy="417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56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987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Barlow"/>
                        </a:rPr>
                        <a:t>COMITÉ </a:t>
                      </a:r>
                      <a:r>
                        <a:rPr lang="fr-FR" sz="1600" dirty="0">
                          <a:latin typeface="Barlow"/>
                        </a:rPr>
                        <a:t>– NIVEAU </a:t>
                      </a:r>
                      <a:r>
                        <a:rPr lang="fr-FR" sz="1600" dirty="0" smtClean="0">
                          <a:latin typeface="Barlow"/>
                        </a:rPr>
                        <a:t>DÉPARTEMENTAL</a:t>
                      </a:r>
                      <a:endParaRPr lang="fr-FR" sz="1600" dirty="0">
                        <a:latin typeface="Barlow"/>
                      </a:endParaRPr>
                    </a:p>
                  </a:txBody>
                  <a:tcPr>
                    <a:solidFill>
                      <a:srgbClr val="0A0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Barlow"/>
                        </a:rPr>
                        <a:t>LIGUE – NIVEAU </a:t>
                      </a:r>
                      <a:r>
                        <a:rPr lang="fr-FR" sz="1600" dirty="0" smtClean="0">
                          <a:latin typeface="Barlow"/>
                        </a:rPr>
                        <a:t>RÉGIONAL</a:t>
                      </a:r>
                      <a:endParaRPr lang="fr-FR" sz="1600" dirty="0">
                        <a:latin typeface="Barlow"/>
                      </a:endParaRPr>
                    </a:p>
                  </a:txBody>
                  <a:tcPr>
                    <a:solidFill>
                      <a:srgbClr val="0A0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atin typeface="Barlow"/>
                        </a:rPr>
                        <a:t>FFJDA – NIVEAU NATIONAL</a:t>
                      </a:r>
                    </a:p>
                  </a:txBody>
                  <a:tcPr>
                    <a:solidFill>
                      <a:srgbClr val="0A0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8427">
                <a:tc>
                  <a:txBody>
                    <a:bodyPr/>
                    <a:lstStyle/>
                    <a:p>
                      <a:pPr algn="ctr"/>
                      <a:endParaRPr lang="fr-FR" sz="1800" b="1" kern="1200" dirty="0">
                        <a:solidFill>
                          <a:schemeClr val="bg1"/>
                        </a:solidFill>
                        <a:effectLst/>
                        <a:latin typeface="Barlow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Commission d’organisation Départementale </a:t>
                      </a:r>
                      <a:r>
                        <a:rPr lang="fr-FR" sz="2000" b="1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des Grades</a:t>
                      </a:r>
                    </a:p>
                    <a:p>
                      <a:pPr algn="ctr"/>
                      <a:endParaRPr lang="fr-FR" sz="1800" b="1" kern="1200" dirty="0">
                        <a:solidFill>
                          <a:schemeClr val="bg1"/>
                        </a:solidFill>
                        <a:effectLst/>
                        <a:latin typeface="Barlow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Composée du Président du Comité, du </a:t>
                      </a:r>
                      <a:r>
                        <a:rPr lang="fr-FR" sz="1800" kern="1200" smtClean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Secrétaire CODG, 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du CTF ou </a:t>
                      </a: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d’un 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référent </a:t>
                      </a: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technique 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et au moins un Haut Gradé (5</a:t>
                      </a:r>
                      <a:r>
                        <a:rPr lang="fr-FR" sz="1800" kern="1200" baseline="300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 dan possible si pas de 6</a:t>
                      </a:r>
                      <a:r>
                        <a:rPr lang="fr-FR" sz="1800" kern="1200" baseline="300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 dan).</a:t>
                      </a:r>
                    </a:p>
                    <a:p>
                      <a:pPr algn="ctr"/>
                      <a:endParaRPr lang="fr-FR" sz="1800" kern="1200" dirty="0">
                        <a:solidFill>
                          <a:schemeClr val="bg1"/>
                        </a:solidFill>
                        <a:effectLst/>
                        <a:latin typeface="Barlow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Instruction</a:t>
                      </a:r>
                      <a:r>
                        <a:rPr lang="fr-FR" sz="1800" kern="1200" baseline="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 des dossiers de grades à proposer à la Ligue pour validation.</a:t>
                      </a:r>
                      <a:endParaRPr lang="fr-FR" sz="1800" dirty="0">
                        <a:solidFill>
                          <a:schemeClr val="bg1"/>
                        </a:solidFill>
                        <a:latin typeface="Barlow"/>
                      </a:endParaRPr>
                    </a:p>
                  </a:txBody>
                  <a:tcPr>
                    <a:solidFill>
                      <a:srgbClr val="0A00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bg1"/>
                        </a:solidFill>
                        <a:effectLst/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Commission </a:t>
                      </a:r>
                      <a:r>
                        <a:rPr lang="fr-FR" sz="2000" b="1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d’Organisation Régionale des Grades</a:t>
                      </a:r>
                      <a:endParaRPr lang="fr-FR" sz="2000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Barlow"/>
                        </a:rPr>
                        <a:t>Composée du Président de Ligue, du Secrétaire de CORG, coordonnateur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Barlow"/>
                        </a:rPr>
                        <a:t>  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latin typeface="Barlow"/>
                        </a:rPr>
                        <a:t>ETR, vice-président de la culture, haut gradés, assistés d’un représentant de chaque Commission Départementale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Barlow"/>
                        </a:rPr>
                        <a:t> des Grades.</a:t>
                      </a:r>
                    </a:p>
                    <a:p>
                      <a:pPr algn="ctr"/>
                      <a:endParaRPr lang="fr-FR" sz="1800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Barlow"/>
                        </a:rPr>
                        <a:t>Instruction des dossiers de grades à proposer à la FFJDA pour validation.</a:t>
                      </a:r>
                    </a:p>
                  </a:txBody>
                  <a:tcPr>
                    <a:solidFill>
                      <a:srgbClr val="0A0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Barlow"/>
                        </a:rPr>
                        <a:t>Comité de</a:t>
                      </a:r>
                      <a:r>
                        <a:rPr lang="fr-FR" sz="2000" b="1" baseline="0" dirty="0">
                          <a:solidFill>
                            <a:schemeClr val="bg1"/>
                          </a:solidFill>
                          <a:latin typeface="Barlow"/>
                        </a:rPr>
                        <a:t>s Hauts Grades de la CSDGE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Barlow"/>
                        </a:rPr>
                        <a:t>Composé de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Barlow"/>
                        </a:rPr>
                        <a:t> membres désignés par la CSDGE.</a:t>
                      </a:r>
                    </a:p>
                    <a:p>
                      <a:pPr algn="ctr"/>
                      <a:endParaRPr lang="fr-FR" sz="1800" baseline="0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Barlow"/>
                        </a:rPr>
                        <a:t>Instruction des dossiers proposés pour vote et validation de la Commission Plénière de la CSDGE.</a:t>
                      </a:r>
                      <a:endParaRPr lang="fr-FR" sz="1800" dirty="0">
                        <a:solidFill>
                          <a:schemeClr val="bg1"/>
                        </a:solidFill>
                        <a:latin typeface="Barlow"/>
                      </a:endParaRPr>
                    </a:p>
                  </a:txBody>
                  <a:tcPr>
                    <a:solidFill>
                      <a:srgbClr val="0A0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1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C527899-5EBE-4B51-B7FA-A9065C70A09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80322" y="1948070"/>
            <a:ext cx="4726212" cy="3749997"/>
          </a:xfrm>
          <a:prstGeom prst="rect">
            <a:avLst/>
          </a:prstGeom>
        </p:spPr>
        <p:txBody>
          <a:bodyPr/>
          <a:lstStyle/>
          <a:p>
            <a:pPr marL="101598" indent="0" algn="ctr">
              <a:buClr>
                <a:schemeClr val="bg1"/>
              </a:buClr>
              <a:buNone/>
            </a:pPr>
            <a:r>
              <a:rPr lang="fr-FR" b="1" dirty="0"/>
              <a:t>Antériorité : Textes officiels </a:t>
            </a:r>
            <a:r>
              <a:rPr lang="fr-FR" b="1" dirty="0" smtClean="0"/>
              <a:t>actuels</a:t>
            </a:r>
          </a:p>
          <a:p>
            <a:pPr marL="101598" indent="0" algn="ctr">
              <a:buClr>
                <a:schemeClr val="bg1"/>
              </a:buClr>
              <a:buNone/>
            </a:pPr>
            <a:endParaRPr lang="fr-FR" b="1" dirty="0" smtClean="0"/>
          </a:p>
          <a:p>
            <a:pPr>
              <a:buClr>
                <a:schemeClr val="bg1"/>
              </a:buClr>
            </a:pPr>
            <a:r>
              <a:rPr lang="fr-FR" sz="1800" dirty="0"/>
              <a:t>1er Dan : avoir 15 ans révolus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2ème Dan : avoir 17 ans dans </a:t>
            </a:r>
            <a:r>
              <a:rPr lang="fr-FR" sz="1800" dirty="0" smtClean="0"/>
              <a:t>l’année de </a:t>
            </a:r>
            <a:r>
              <a:rPr lang="fr-FR" sz="1800" dirty="0"/>
              <a:t>l’examen - délai 1 an de 1er dan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3ème Dan : avoir  20 ans dans </a:t>
            </a:r>
            <a:r>
              <a:rPr lang="fr-FR" sz="1800" dirty="0" smtClean="0"/>
              <a:t>l’année de </a:t>
            </a:r>
            <a:r>
              <a:rPr lang="fr-FR" sz="1800" dirty="0"/>
              <a:t>l’examen- délai 3 ans de 2e dan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4ème Dan : avoir 24 ans dans </a:t>
            </a:r>
            <a:r>
              <a:rPr lang="fr-FR" sz="1800" dirty="0" smtClean="0"/>
              <a:t>l’année de </a:t>
            </a:r>
            <a:r>
              <a:rPr lang="fr-FR" sz="1800" dirty="0"/>
              <a:t>l’examen - délai 4 ans de 3e dan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5ème Dan : avoir 29 ans dans </a:t>
            </a:r>
            <a:r>
              <a:rPr lang="fr-FR" sz="1800" dirty="0" smtClean="0"/>
              <a:t>l’année de </a:t>
            </a:r>
            <a:r>
              <a:rPr lang="fr-FR" sz="1800" dirty="0"/>
              <a:t>l’examen - délai 5 ans de 4e </a:t>
            </a:r>
            <a:r>
              <a:rPr lang="fr-FR" sz="1800" dirty="0" smtClean="0"/>
              <a:t>dan</a:t>
            </a:r>
            <a:endParaRPr lang="fr-FR" sz="180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8F635728-7EFC-4214-BF3C-A1EAFE3C75D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772827" y="1948070"/>
            <a:ext cx="4758774" cy="4303938"/>
          </a:xfrm>
          <a:prstGeom prst="rect">
            <a:avLst/>
          </a:prstGeom>
        </p:spPr>
        <p:txBody>
          <a:bodyPr/>
          <a:lstStyle/>
          <a:p>
            <a:pPr marL="101598" indent="0" algn="ctr">
              <a:buClr>
                <a:schemeClr val="bg1"/>
              </a:buClr>
              <a:buNone/>
            </a:pPr>
            <a:r>
              <a:rPr lang="fr-FR" b="1" dirty="0">
                <a:solidFill>
                  <a:srgbClr val="FF0000"/>
                </a:solidFill>
              </a:rPr>
              <a:t>Nouvelles </a:t>
            </a:r>
            <a:r>
              <a:rPr lang="fr-FR" b="1" dirty="0" smtClean="0">
                <a:solidFill>
                  <a:srgbClr val="FF0000"/>
                </a:solidFill>
              </a:rPr>
              <a:t>Propositions</a:t>
            </a:r>
          </a:p>
          <a:p>
            <a:pPr marL="101598" indent="0" algn="ctr">
              <a:buClr>
                <a:schemeClr val="bg1"/>
              </a:buClr>
              <a:buNone/>
            </a:pPr>
            <a:endParaRPr lang="fr-FR" b="1" dirty="0" smtClean="0"/>
          </a:p>
          <a:p>
            <a:pPr>
              <a:buClr>
                <a:schemeClr val="bg1"/>
              </a:buClr>
            </a:pPr>
            <a:r>
              <a:rPr lang="fr-FR" sz="1800" dirty="0" smtClean="0"/>
              <a:t>1er </a:t>
            </a:r>
            <a:r>
              <a:rPr lang="fr-FR" sz="1800" dirty="0"/>
              <a:t>Dan : avoir 15 ans révolus</a:t>
            </a:r>
          </a:p>
          <a:p>
            <a:pPr>
              <a:buClr>
                <a:schemeClr val="bg1"/>
              </a:buClr>
            </a:pPr>
            <a:r>
              <a:rPr lang="fr-FR" sz="1800" dirty="0" smtClean="0"/>
              <a:t>2ème </a:t>
            </a:r>
            <a:r>
              <a:rPr lang="fr-FR" sz="1800" dirty="0"/>
              <a:t>Dan : avoir 17 ans dans l’année de l’examen – </a:t>
            </a:r>
            <a:r>
              <a:rPr lang="fr-FR" sz="1800" dirty="0" smtClean="0"/>
              <a:t>délai </a:t>
            </a:r>
            <a:r>
              <a:rPr lang="fr-FR" sz="1800" dirty="0"/>
              <a:t>1 an de 1er dan</a:t>
            </a:r>
          </a:p>
          <a:p>
            <a:pPr>
              <a:buClr>
                <a:schemeClr val="bg1"/>
              </a:buClr>
            </a:pPr>
            <a:r>
              <a:rPr lang="fr-FR" sz="1800" dirty="0" smtClean="0"/>
              <a:t>3ème </a:t>
            </a:r>
            <a:r>
              <a:rPr lang="fr-FR" sz="1800" dirty="0"/>
              <a:t>Dan : avoir  20 ans dans l’année de l’examen – </a:t>
            </a:r>
            <a:r>
              <a:rPr lang="fr-FR" sz="1800" dirty="0" smtClean="0">
                <a:solidFill>
                  <a:srgbClr val="FF0000"/>
                </a:solidFill>
              </a:rPr>
              <a:t>délai </a:t>
            </a:r>
            <a:r>
              <a:rPr lang="fr-FR" sz="1800" dirty="0">
                <a:solidFill>
                  <a:srgbClr val="FF0000"/>
                </a:solidFill>
              </a:rPr>
              <a:t>1 an de 2e dan</a:t>
            </a:r>
            <a:r>
              <a:rPr lang="fr-FR" sz="1800" dirty="0"/>
              <a:t>  </a:t>
            </a:r>
          </a:p>
          <a:p>
            <a:pPr>
              <a:buClr>
                <a:schemeClr val="bg1"/>
              </a:buClr>
            </a:pPr>
            <a:r>
              <a:rPr lang="fr-FR" sz="1800" dirty="0" smtClean="0"/>
              <a:t>4ème </a:t>
            </a:r>
            <a:r>
              <a:rPr lang="fr-FR" sz="1800" dirty="0"/>
              <a:t>Dan : avoir 24 ans dans l’année de l’examen – </a:t>
            </a:r>
            <a:r>
              <a:rPr lang="fr-FR" sz="1800" dirty="0" smtClean="0">
                <a:solidFill>
                  <a:srgbClr val="FF0000"/>
                </a:solidFill>
              </a:rPr>
              <a:t>délai </a:t>
            </a:r>
            <a:r>
              <a:rPr lang="fr-FR" sz="1800" dirty="0">
                <a:solidFill>
                  <a:srgbClr val="FF0000"/>
                </a:solidFill>
              </a:rPr>
              <a:t>2 ans de 3e dan</a:t>
            </a:r>
            <a:r>
              <a:rPr lang="fr-FR" sz="1800" dirty="0"/>
              <a:t> </a:t>
            </a:r>
          </a:p>
          <a:p>
            <a:pPr>
              <a:buClr>
                <a:schemeClr val="bg1"/>
              </a:buClr>
            </a:pPr>
            <a:r>
              <a:rPr lang="fr-FR" sz="1800" dirty="0" smtClean="0"/>
              <a:t>5ème </a:t>
            </a:r>
            <a:r>
              <a:rPr lang="fr-FR" sz="1800" dirty="0"/>
              <a:t>Dan : avoir 29 ans dans l’année de l’examen – </a:t>
            </a:r>
            <a:r>
              <a:rPr lang="fr-FR" sz="1800" dirty="0" smtClean="0">
                <a:solidFill>
                  <a:srgbClr val="FF0000"/>
                </a:solidFill>
              </a:rPr>
              <a:t>délai </a:t>
            </a:r>
            <a:r>
              <a:rPr lang="fr-FR" sz="1800" dirty="0">
                <a:solidFill>
                  <a:srgbClr val="FF0000"/>
                </a:solidFill>
              </a:rPr>
              <a:t>3 ans de 4e dan</a:t>
            </a:r>
          </a:p>
          <a:p>
            <a:pPr>
              <a:buClr>
                <a:schemeClr val="bg1"/>
              </a:buClr>
            </a:pPr>
            <a:endParaRPr lang="fr-FR" sz="1800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2AAAC500-D2E4-46C3-8D73-62A8EDB5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846853"/>
            <a:ext cx="8611734" cy="54057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Evolution, ouvrir, alléger l’accession</a:t>
            </a:r>
            <a:br>
              <a:rPr lang="fr-FR" dirty="0" smtClean="0"/>
            </a:br>
            <a:r>
              <a:rPr lang="fr-FR" dirty="0" smtClean="0"/>
              <a:t>Comparaison </a:t>
            </a:r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D5F08B68-70E8-4D19-9A1B-166C495DAB58}"/>
              </a:ext>
            </a:extLst>
          </p:cNvPr>
          <p:cNvCxnSpPr>
            <a:cxnSpLocks/>
          </p:cNvCxnSpPr>
          <p:nvPr/>
        </p:nvCxnSpPr>
        <p:spPr>
          <a:xfrm>
            <a:off x="6096000" y="1848302"/>
            <a:ext cx="0" cy="41204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56" y="927101"/>
            <a:ext cx="9911200" cy="520700"/>
          </a:xfrm>
        </p:spPr>
        <p:txBody>
          <a:bodyPr/>
          <a:lstStyle/>
          <a:p>
            <a:r>
              <a:rPr lang="fr-FR" dirty="0" smtClean="0"/>
              <a:t>Critères </a:t>
            </a:r>
            <a:r>
              <a:rPr lang="fr-FR" dirty="0"/>
              <a:t>de présentation 5e dan et 6e dan Propositions dans les prochains textes officiels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6981134-79F2-4F1B-B9B0-7A097FBC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056" y="1646409"/>
            <a:ext cx="10952496" cy="4840827"/>
          </a:xfrm>
        </p:spPr>
        <p:txBody>
          <a:bodyPr/>
          <a:lstStyle/>
          <a:p>
            <a:pPr marL="101598" indent="0">
              <a:buClr>
                <a:schemeClr val="bg1"/>
              </a:buClr>
              <a:buNone/>
            </a:pPr>
            <a:r>
              <a:rPr lang="fr-FR" b="1" dirty="0"/>
              <a:t>Critères de présentation </a:t>
            </a:r>
          </a:p>
          <a:p>
            <a:pPr marL="101598" indent="0">
              <a:buClr>
                <a:schemeClr val="bg1"/>
              </a:buClr>
              <a:buNone/>
            </a:pPr>
            <a:r>
              <a:rPr lang="fr-FR" sz="1800" dirty="0">
                <a:solidFill>
                  <a:srgbClr val="FF0000"/>
                </a:solidFill>
              </a:rPr>
              <a:t>Tous les candidats devront justifier de 1 titre ou fonction pour le 5e dan et de 2 titres ou fonctions pour le </a:t>
            </a:r>
            <a:r>
              <a:rPr lang="fr-FR" sz="1800" dirty="0" smtClean="0">
                <a:solidFill>
                  <a:srgbClr val="FF0000"/>
                </a:solidFill>
              </a:rPr>
              <a:t> 6e </a:t>
            </a:r>
            <a:r>
              <a:rPr lang="fr-FR" sz="1800" dirty="0">
                <a:solidFill>
                  <a:srgbClr val="FF0000"/>
                </a:solidFill>
              </a:rPr>
              <a:t>dan, d’une durée minimum de 4 ans dans les domaines de l’environnement spécifique technique de l’activité judo jujitsu suivants :</a:t>
            </a:r>
          </a:p>
          <a:p>
            <a:pPr>
              <a:buClr>
                <a:schemeClr val="bg1"/>
              </a:buClr>
            </a:pPr>
            <a:r>
              <a:rPr lang="fr-FR" sz="1700" dirty="0" smtClean="0"/>
              <a:t>être </a:t>
            </a:r>
            <a:r>
              <a:rPr lang="fr-FR" sz="1700" dirty="0"/>
              <a:t>ou avoir été membre de commission technique départementale </a:t>
            </a:r>
          </a:p>
          <a:p>
            <a:pPr>
              <a:buClr>
                <a:schemeClr val="bg1"/>
              </a:buClr>
            </a:pPr>
            <a:r>
              <a:rPr lang="fr-FR" sz="1700" dirty="0" smtClean="0"/>
              <a:t>être </a:t>
            </a:r>
            <a:r>
              <a:rPr lang="fr-FR" sz="1700" dirty="0"/>
              <a:t>ou avoir été membre de l’équipe technique régionale</a:t>
            </a:r>
          </a:p>
          <a:p>
            <a:pPr>
              <a:buClr>
                <a:schemeClr val="bg1"/>
              </a:buClr>
            </a:pPr>
            <a:r>
              <a:rPr lang="fr-FR" sz="1700" dirty="0" smtClean="0"/>
              <a:t>être </a:t>
            </a:r>
            <a:r>
              <a:rPr lang="fr-FR" sz="1700" dirty="0"/>
              <a:t>ou avoir été juge régional minimum</a:t>
            </a:r>
          </a:p>
          <a:p>
            <a:pPr>
              <a:buClr>
                <a:schemeClr val="bg1"/>
              </a:buClr>
            </a:pPr>
            <a:r>
              <a:rPr lang="fr-FR" sz="1700" dirty="0" smtClean="0"/>
              <a:t>être </a:t>
            </a:r>
            <a:r>
              <a:rPr lang="fr-FR" sz="1700" dirty="0"/>
              <a:t>ou avoir été arbitre ou commissaire sportif régional minimum</a:t>
            </a:r>
          </a:p>
          <a:p>
            <a:pPr>
              <a:buClr>
                <a:schemeClr val="bg1"/>
              </a:buClr>
            </a:pPr>
            <a:r>
              <a:rPr lang="fr-FR" sz="1700" dirty="0" smtClean="0"/>
              <a:t>être </a:t>
            </a:r>
            <a:r>
              <a:rPr lang="fr-FR" sz="1700" dirty="0"/>
              <a:t>ou avoir été </a:t>
            </a:r>
            <a:r>
              <a:rPr lang="fr-FR" sz="1700" dirty="0" err="1"/>
              <a:t>élu.e</a:t>
            </a:r>
            <a:r>
              <a:rPr lang="fr-FR" sz="1700" dirty="0"/>
              <a:t> d’un OTD</a:t>
            </a:r>
          </a:p>
          <a:p>
            <a:pPr>
              <a:buClr>
                <a:schemeClr val="bg1"/>
              </a:buClr>
            </a:pPr>
            <a:r>
              <a:rPr lang="fr-FR" sz="1700" dirty="0" smtClean="0"/>
              <a:t>être </a:t>
            </a:r>
            <a:r>
              <a:rPr lang="fr-FR" sz="1700" dirty="0"/>
              <a:t>ou avoir été </a:t>
            </a:r>
            <a:r>
              <a:rPr lang="fr-FR" sz="1700" dirty="0" err="1"/>
              <a:t>conseiller.e</a:t>
            </a:r>
            <a:r>
              <a:rPr lang="fr-FR" sz="1700" dirty="0"/>
              <a:t> technique</a:t>
            </a:r>
          </a:p>
          <a:p>
            <a:pPr>
              <a:buClr>
                <a:schemeClr val="bg1"/>
              </a:buClr>
            </a:pPr>
            <a:endParaRPr lang="fr-FR" sz="1700" dirty="0"/>
          </a:p>
          <a:p>
            <a:pPr>
              <a:buClr>
                <a:schemeClr val="bg1"/>
              </a:buClr>
            </a:pPr>
            <a:r>
              <a:rPr lang="fr-FR" sz="1700" dirty="0" smtClean="0"/>
              <a:t>être </a:t>
            </a:r>
            <a:r>
              <a:rPr lang="fr-FR" sz="1700" dirty="0"/>
              <a:t>enseignant en exercice et justifier d’attestations de participation aux stages de formation continue (28h</a:t>
            </a:r>
            <a:r>
              <a:rPr lang="fr-FR" sz="1700" dirty="0" smtClean="0"/>
              <a:t>)</a:t>
            </a:r>
            <a:endParaRPr lang="fr-FR" sz="1700" dirty="0"/>
          </a:p>
          <a:p>
            <a:pPr>
              <a:buClr>
                <a:schemeClr val="bg1"/>
              </a:buClr>
            </a:pPr>
            <a:endParaRPr lang="fr-FR" sz="1700" dirty="0"/>
          </a:p>
          <a:p>
            <a:pPr>
              <a:buClr>
                <a:schemeClr val="bg1"/>
              </a:buClr>
            </a:pPr>
            <a:r>
              <a:rPr lang="fr-FR" sz="1700" dirty="0" smtClean="0"/>
              <a:t>justifier </a:t>
            </a:r>
            <a:r>
              <a:rPr lang="fr-FR" sz="1700" dirty="0"/>
              <a:t>d’attestations de participation aux stages fédéraux de formation (56h)</a:t>
            </a:r>
          </a:p>
          <a:p>
            <a:pPr marL="101598" indent="0">
              <a:buClr>
                <a:schemeClr val="bg1"/>
              </a:buClr>
              <a:buNone/>
            </a:pPr>
            <a:endParaRPr lang="fr-FR" sz="1700" dirty="0"/>
          </a:p>
          <a:p>
            <a:pPr>
              <a:buClr>
                <a:schemeClr val="bg1"/>
              </a:buClr>
            </a:pPr>
            <a:r>
              <a:rPr lang="fr-FR" sz="1700" dirty="0" err="1"/>
              <a:t>compétiteur.trice.s</a:t>
            </a:r>
            <a:r>
              <a:rPr lang="fr-FR" sz="1700" dirty="0"/>
              <a:t> ayant participé à une phase d’un championnat de France individuels seniors judo </a:t>
            </a:r>
            <a:r>
              <a:rPr lang="fr-FR" sz="1700" dirty="0" smtClean="0"/>
              <a:t>jujitsu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17060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C527899-5EBE-4B51-B7FA-A9065C70A09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91573" y="1652365"/>
            <a:ext cx="4922295" cy="3749997"/>
          </a:xfrm>
          <a:prstGeom prst="rect">
            <a:avLst/>
          </a:prstGeom>
        </p:spPr>
        <p:txBody>
          <a:bodyPr/>
          <a:lstStyle/>
          <a:p>
            <a:pPr marL="101598" indent="0" algn="ctr">
              <a:buClr>
                <a:schemeClr val="bg1"/>
              </a:buClr>
              <a:buNone/>
            </a:pPr>
            <a:r>
              <a:rPr lang="fr-FR" b="1" dirty="0"/>
              <a:t>Critères de présentation 6e dan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25 ans de ceinture </a:t>
            </a:r>
            <a:r>
              <a:rPr lang="fr-FR" sz="1800" dirty="0" smtClean="0"/>
              <a:t>noire (âge </a:t>
            </a:r>
            <a:r>
              <a:rPr lang="fr-FR" sz="1800" dirty="0"/>
              <a:t>plancher 40 ans</a:t>
            </a:r>
            <a:r>
              <a:rPr lang="fr-FR" sz="1800" dirty="0" smtClean="0"/>
              <a:t>).</a:t>
            </a:r>
            <a:endParaRPr lang="fr-FR" sz="1800" dirty="0"/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Délai : 4 ans de 5ème </a:t>
            </a:r>
            <a:r>
              <a:rPr lang="fr-FR" sz="1800" dirty="0" smtClean="0"/>
              <a:t>dan.</a:t>
            </a:r>
            <a:endParaRPr lang="fr-FR" sz="1800" dirty="0"/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Répondre aux critères de </a:t>
            </a:r>
            <a:r>
              <a:rPr lang="fr-FR" sz="1800" dirty="0" smtClean="0"/>
              <a:t>présentation.</a:t>
            </a:r>
            <a:endParaRPr lang="fr-FR" sz="1800" dirty="0"/>
          </a:p>
          <a:p>
            <a:pPr marL="101598" indent="0" algn="just">
              <a:buClr>
                <a:schemeClr val="bg1"/>
              </a:buClr>
              <a:buNone/>
            </a:pPr>
            <a:endParaRPr lang="fr-FR" sz="1800" dirty="0" smtClean="0"/>
          </a:p>
          <a:p>
            <a:pPr marL="101598" indent="0" algn="ctr">
              <a:buClr>
                <a:schemeClr val="bg1"/>
              </a:buClr>
              <a:buNone/>
            </a:pPr>
            <a:r>
              <a:rPr lang="fr-FR" b="1" dirty="0" smtClean="0"/>
              <a:t>Refonte </a:t>
            </a:r>
            <a:r>
              <a:rPr lang="fr-FR" b="1" dirty="0"/>
              <a:t>de l’examen du 6e dan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Épreuve Kata : </a:t>
            </a:r>
            <a:r>
              <a:rPr lang="fr-FR" sz="1800" dirty="0" err="1"/>
              <a:t>Koshiki</a:t>
            </a:r>
            <a:r>
              <a:rPr lang="fr-FR" sz="1800" dirty="0"/>
              <a:t> no kata;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Prestation : 20 minutes d’expression technique Judo ou Jujitsu.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Entretien avec ses pairs : « présentation du dossier de prestation précisant le choix technique de la démonstration </a:t>
            </a:r>
            <a:r>
              <a:rPr lang="fr-FR" sz="1800" dirty="0" smtClean="0"/>
              <a:t>».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 smtClean="0"/>
              <a:t>Durée </a:t>
            </a:r>
            <a:r>
              <a:rPr lang="fr-FR" sz="1800" dirty="0"/>
              <a:t>10 </a:t>
            </a:r>
            <a:r>
              <a:rPr lang="fr-FR" sz="1800" dirty="0" smtClean="0"/>
              <a:t>minutes.</a:t>
            </a:r>
            <a:endParaRPr lang="fr-FR" sz="180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8F635728-7EFC-4214-BF3C-A1EAFE3C75D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96257" y="1588679"/>
            <a:ext cx="5377219" cy="4303938"/>
          </a:xfrm>
          <a:prstGeom prst="rect">
            <a:avLst/>
          </a:prstGeom>
        </p:spPr>
        <p:txBody>
          <a:bodyPr/>
          <a:lstStyle/>
          <a:p>
            <a:pPr marL="101598" indent="0" algn="ctr">
              <a:buClr>
                <a:schemeClr val="bg1"/>
              </a:buClr>
              <a:buNone/>
            </a:pPr>
            <a:r>
              <a:rPr lang="fr-FR" b="1" dirty="0"/>
              <a:t>Critères de présentation </a:t>
            </a:r>
            <a:r>
              <a:rPr lang="fr-FR" b="1" dirty="0" smtClean="0"/>
              <a:t>7e </a:t>
            </a:r>
            <a:r>
              <a:rPr lang="fr-FR" b="1" dirty="0"/>
              <a:t>dan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 smtClean="0"/>
              <a:t>Respecter </a:t>
            </a:r>
            <a:r>
              <a:rPr lang="fr-FR" sz="1800" dirty="0"/>
              <a:t>les critères d’éthique et de </a:t>
            </a:r>
            <a:r>
              <a:rPr lang="fr-FR" sz="1800" dirty="0" smtClean="0"/>
              <a:t>moralité.</a:t>
            </a:r>
            <a:endParaRPr lang="fr-FR" sz="1800" dirty="0"/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 smtClean="0"/>
              <a:t>Délai : 13 </a:t>
            </a:r>
            <a:r>
              <a:rPr lang="fr-FR" sz="1800" dirty="0"/>
              <a:t>ans de 6ème </a:t>
            </a:r>
            <a:r>
              <a:rPr lang="fr-FR" sz="1800" dirty="0" smtClean="0"/>
              <a:t>dan (âge plancher </a:t>
            </a:r>
            <a:r>
              <a:rPr lang="fr-FR" sz="1800" dirty="0"/>
              <a:t>53 </a:t>
            </a:r>
            <a:r>
              <a:rPr lang="fr-FR" sz="1800" dirty="0" smtClean="0"/>
              <a:t>ans). 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 smtClean="0"/>
              <a:t>Être </a:t>
            </a:r>
            <a:r>
              <a:rPr lang="fr-FR" sz="1800" dirty="0" err="1"/>
              <a:t>licencié.e</a:t>
            </a:r>
            <a:r>
              <a:rPr lang="fr-FR" sz="1800" dirty="0"/>
              <a:t> de manière régulière et dans l’année en </a:t>
            </a:r>
            <a:r>
              <a:rPr lang="fr-FR" sz="1800" dirty="0" smtClean="0"/>
              <a:t>cours.</a:t>
            </a:r>
            <a:endParaRPr lang="fr-FR" sz="1800" dirty="0"/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Justifier d’un niveau sportif national judo jujitsu seniors ou championnat </a:t>
            </a:r>
            <a:r>
              <a:rPr lang="fr-FR" sz="1800" dirty="0" smtClean="0"/>
              <a:t>équivalent.</a:t>
            </a:r>
            <a:endParaRPr lang="fr-FR" sz="1800" dirty="0"/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Être toujours </a:t>
            </a:r>
            <a:r>
              <a:rPr lang="fr-FR" sz="1800" dirty="0" err="1"/>
              <a:t>impliqué.e</a:t>
            </a:r>
            <a:r>
              <a:rPr lang="fr-FR" sz="1800" dirty="0"/>
              <a:t> dans le judo dans la durée (entraide et prospérité mutuelle, transmission) </a:t>
            </a:r>
            <a:r>
              <a:rPr lang="fr-FR" sz="1800" dirty="0" smtClean="0"/>
              <a:t>au niveau </a:t>
            </a:r>
            <a:r>
              <a:rPr lang="fr-FR" sz="1800" dirty="0"/>
              <a:t>régional minimum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- Les contributions (examen) demandées peuvent être de deux natures : 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 smtClean="0"/>
              <a:t>A</a:t>
            </a:r>
            <a:r>
              <a:rPr lang="fr-FR" sz="1800" dirty="0"/>
              <a:t>) Contribution écrite ou vidéo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 smtClean="0"/>
              <a:t>B</a:t>
            </a:r>
            <a:r>
              <a:rPr lang="fr-FR" sz="1800" dirty="0"/>
              <a:t>) Prestation technique libre (</a:t>
            </a:r>
            <a:r>
              <a:rPr lang="fr-FR" sz="1800" dirty="0" err="1"/>
              <a:t>itsutsu</a:t>
            </a:r>
            <a:r>
              <a:rPr lang="fr-FR" sz="1800" dirty="0"/>
              <a:t> no kata et prestation technique libre 15 mn)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2AAAC500-D2E4-46C3-8D73-62A8EDB5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601193"/>
            <a:ext cx="8611734" cy="5405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Accession au 6e et au 7e dan - Une seule voie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D5F08B68-70E8-4D19-9A1B-166C495DAB58}"/>
              </a:ext>
            </a:extLst>
          </p:cNvPr>
          <p:cNvCxnSpPr>
            <a:cxnSpLocks/>
          </p:cNvCxnSpPr>
          <p:nvPr/>
        </p:nvCxnSpPr>
        <p:spPr>
          <a:xfrm>
            <a:off x="6055062" y="1666012"/>
            <a:ext cx="0" cy="41204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C527899-5EBE-4B51-B7FA-A9065C70A09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91573" y="1652365"/>
            <a:ext cx="10677096" cy="3749997"/>
          </a:xfrm>
          <a:prstGeom prst="rect">
            <a:avLst/>
          </a:prstGeom>
        </p:spPr>
        <p:txBody>
          <a:bodyPr/>
          <a:lstStyle/>
          <a:p>
            <a:pPr marL="101598" indent="0" algn="ctr">
              <a:buClr>
                <a:schemeClr val="bg1"/>
              </a:buClr>
              <a:buNone/>
            </a:pPr>
            <a:r>
              <a:rPr lang="fr-FR" b="1" dirty="0"/>
              <a:t>Critères de présentation </a:t>
            </a:r>
            <a:r>
              <a:rPr lang="fr-FR" b="1" dirty="0" smtClean="0"/>
              <a:t>8e dan</a:t>
            </a:r>
          </a:p>
          <a:p>
            <a:pPr marL="101598" indent="0" algn="ctr">
              <a:buClr>
                <a:schemeClr val="bg1"/>
              </a:buClr>
              <a:buNone/>
            </a:pPr>
            <a:endParaRPr lang="fr-FR" b="1" dirty="0"/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 smtClean="0"/>
              <a:t>13 </a:t>
            </a:r>
            <a:r>
              <a:rPr lang="fr-FR" sz="1800" dirty="0"/>
              <a:t>ans de 7ème </a:t>
            </a:r>
            <a:r>
              <a:rPr lang="fr-FR" sz="1800" dirty="0" smtClean="0"/>
              <a:t>dan.</a:t>
            </a:r>
            <a:endParaRPr lang="fr-FR" sz="1800" dirty="0"/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Âge Plancher 66 </a:t>
            </a:r>
            <a:r>
              <a:rPr lang="fr-FR" sz="1800" dirty="0" smtClean="0"/>
              <a:t>ans.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 smtClean="0"/>
              <a:t>Être </a:t>
            </a:r>
            <a:r>
              <a:rPr lang="fr-FR" sz="1800" dirty="0" err="1"/>
              <a:t>licencié.e</a:t>
            </a:r>
            <a:r>
              <a:rPr lang="fr-FR" sz="1800" dirty="0"/>
              <a:t> de manière régulière et dans l’année en </a:t>
            </a:r>
            <a:r>
              <a:rPr lang="fr-FR" sz="1800" dirty="0" smtClean="0"/>
              <a:t>cours.</a:t>
            </a:r>
            <a:endParaRPr lang="fr-FR" sz="1800" dirty="0"/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Être toujours </a:t>
            </a:r>
            <a:r>
              <a:rPr lang="fr-FR" sz="1800" dirty="0" err="1"/>
              <a:t>impliqué.e</a:t>
            </a:r>
            <a:r>
              <a:rPr lang="fr-FR" sz="1800" dirty="0"/>
              <a:t> dans le judo (entraide et prospérité mutuelle, transmission) et bénéficier d’une aura </a:t>
            </a:r>
            <a:r>
              <a:rPr lang="fr-FR" sz="1800" dirty="0" smtClean="0"/>
              <a:t>nationale.</a:t>
            </a:r>
            <a:endParaRPr lang="fr-FR" sz="1800" dirty="0"/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 smtClean="0"/>
              <a:t>Avoir </a:t>
            </a:r>
            <a:r>
              <a:rPr lang="fr-FR" sz="1800" dirty="0"/>
              <a:t>fait preuve dans sa carrière d’une efficacité dans la pratique du judo-jujitsu.</a:t>
            </a:r>
          </a:p>
          <a:p>
            <a:pPr marL="101598" indent="0" algn="just">
              <a:buClr>
                <a:schemeClr val="bg1"/>
              </a:buClr>
              <a:buNone/>
            </a:pPr>
            <a:endParaRPr lang="fr-FR" sz="1800" dirty="0"/>
          </a:p>
          <a:p>
            <a:pPr marL="101598" indent="0" algn="ctr">
              <a:buClr>
                <a:schemeClr val="bg1"/>
              </a:buClr>
              <a:buNone/>
            </a:pPr>
            <a:r>
              <a:rPr lang="fr-FR" sz="1800" dirty="0"/>
              <a:t>Suggestions pour l’accession au 8ème dan : les propositions émaneront du Comité des Hauts Grades.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2AAAC500-D2E4-46C3-8D73-62A8EDB5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601193"/>
            <a:ext cx="8611734" cy="5405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Accession au </a:t>
            </a:r>
            <a:r>
              <a:rPr lang="fr-FR" dirty="0" smtClean="0"/>
              <a:t>8e dan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1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34A2E28-8332-4A52-825F-FE0C7BBC4C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sz="1300" b="1" dirty="0"/>
              <a:t>CONTACT</a:t>
            </a:r>
          </a:p>
          <a:p>
            <a:pPr algn="ctr"/>
            <a:r>
              <a:rPr lang="fr-FR" dirty="0" smtClean="0">
                <a:hlinkClick r:id="rId2"/>
              </a:rPr>
              <a:t>grade@ffjudo.com</a:t>
            </a:r>
            <a:endParaRPr lang="fr-FR" dirty="0" smtClean="0"/>
          </a:p>
          <a:p>
            <a:pPr algn="ctr"/>
            <a:r>
              <a:rPr lang="fr-FR" dirty="0" smtClean="0"/>
              <a:t>01 40 52 16 72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1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E PRESENTATION FFJDA.pptx" id="{6ADBFADA-0158-4E1B-9FA4-BAB3B4423016}" vid="{CA8A6674-F4ED-4B61-ABA0-31B973694F17}"/>
    </a:ext>
  </a:extLst>
</a:theme>
</file>

<file path=ppt/theme/theme2.xml><?xml version="1.0" encoding="utf-8"?>
<a:theme xmlns:a="http://schemas.openxmlformats.org/drawingml/2006/main" name="2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E PRESENTATION FFJDA.pptx" id="{6ADBFADA-0158-4E1B-9FA4-BAB3B4423016}" vid="{317BEDE3-203A-4E66-A0B0-85E35BE9F3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53b65b1-e2be-4b3f-bf89-ba4a8a082ed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82103A6866EB4199183960540291EB" ma:contentTypeVersion="14" ma:contentTypeDescription="Crée un document." ma:contentTypeScope="" ma:versionID="908cbc6988ad2eb7e54a1d8d3134ecef">
  <xsd:schema xmlns:xsd="http://www.w3.org/2001/XMLSchema" xmlns:xs="http://www.w3.org/2001/XMLSchema" xmlns:p="http://schemas.microsoft.com/office/2006/metadata/properties" xmlns:ns2="553b65b1-e2be-4b3f-bf89-ba4a8a082edc" xmlns:ns3="1ff5fbcd-4cec-49fa-a2fc-634a75a21e43" targetNamespace="http://schemas.microsoft.com/office/2006/metadata/properties" ma:root="true" ma:fieldsID="7a7b3108c6d3fdcc1d25f6bd8c6428be" ns2:_="" ns3:_="">
    <xsd:import namespace="553b65b1-e2be-4b3f-bf89-ba4a8a082edc"/>
    <xsd:import namespace="1ff5fbcd-4cec-49fa-a2fc-634a75a21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Date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b65b1-e2be-4b3f-bf89-ba4a8a082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Date" ma:index="14" nillable="true" ma:displayName="Date" ma:format="DateOnly" ma:internalName="Date">
      <xsd:simpleType>
        <xsd:restriction base="dms:DateTim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5fbcd-4cec-49fa-a2fc-634a75a21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867E26-7D2E-4C08-8937-A5EDA2DC9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97F285-9F9C-4CEA-8DC8-CF9392934C5A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553b65b1-e2be-4b3f-bf89-ba4a8a082edc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1ff5fbcd-4cec-49fa-a2fc-634a75a21e4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1BE0C39-B361-4637-9B26-F13CB56B0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b65b1-e2be-4b3f-bf89-ba4a8a082edc"/>
    <ds:schemaRef ds:uri="1ff5fbcd-4cec-49fa-a2fc-634a75a21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PRESENTATION FFJDA</Template>
  <TotalTime>123</TotalTime>
  <Words>610</Words>
  <Application>Microsoft Office PowerPoint</Application>
  <PresentationFormat>Personnalisé</PresentationFormat>
  <Paragraphs>100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Template FFJDA</vt:lpstr>
      <vt:lpstr>2_Template FFJDA</vt:lpstr>
      <vt:lpstr>Présentation PowerPoint</vt:lpstr>
      <vt:lpstr>Le Grade - Les principes</vt:lpstr>
      <vt:lpstr>Processus d’accession aux Hauts Grades 6e et 7e dan et grades exceptionnels (8e dan traités uniquement par le CHG CSDGE)</vt:lpstr>
      <vt:lpstr>Evolution, ouvrir, alléger l’accession Comparaison </vt:lpstr>
      <vt:lpstr>Critères de présentation 5e dan et 6e dan Propositions dans les prochains textes officiels</vt:lpstr>
      <vt:lpstr>Accession au 6e et au 7e dan - Une seule voie</vt:lpstr>
      <vt:lpstr>Accession au 8e dan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HAUTS DE FRANCE JUDO</cp:lastModifiedBy>
  <cp:revision>45</cp:revision>
  <dcterms:created xsi:type="dcterms:W3CDTF">2021-04-26T14:57:19Z</dcterms:created>
  <dcterms:modified xsi:type="dcterms:W3CDTF">2021-10-01T09:41:28Z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0x010100DA82103A6866EB4199183960540291EB</vt:lpwstr>
  </property>
</Properties>
</file>